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1" r:id="rId4"/>
    <p:sldId id="262" r:id="rId5"/>
    <p:sldId id="263" r:id="rId6"/>
    <p:sldId id="264" r:id="rId7"/>
    <p:sldId id="260" r:id="rId8"/>
    <p:sldId id="259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7" r:id="rId31"/>
    <p:sldId id="285" r:id="rId32"/>
    <p:sldId id="288" r:id="rId33"/>
    <p:sldId id="289" r:id="rId34"/>
    <p:sldId id="290" r:id="rId35"/>
    <p:sldId id="291" r:id="rId36"/>
    <p:sldId id="292" r:id="rId37"/>
    <p:sldId id="293" r:id="rId38"/>
    <p:sldId id="298" r:id="rId39"/>
    <p:sldId id="299" r:id="rId40"/>
    <p:sldId id="300" r:id="rId41"/>
    <p:sldId id="301" r:id="rId42"/>
    <p:sldId id="296" r:id="rId43"/>
    <p:sldId id="297" r:id="rId44"/>
    <p:sldId id="294" r:id="rId45"/>
    <p:sldId id="295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3" r:id="rId56"/>
    <p:sldId id="311" r:id="rId57"/>
    <p:sldId id="314" r:id="rId58"/>
    <p:sldId id="315" r:id="rId59"/>
    <p:sldId id="316" r:id="rId60"/>
    <p:sldId id="312" r:id="rId61"/>
    <p:sldId id="321" r:id="rId62"/>
    <p:sldId id="320" r:id="rId63"/>
    <p:sldId id="319" r:id="rId64"/>
    <p:sldId id="318" r:id="rId65"/>
    <p:sldId id="317" r:id="rId66"/>
    <p:sldId id="322" r:id="rId67"/>
    <p:sldId id="323" r:id="rId68"/>
    <p:sldId id="324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A3368F-0229-4DB0-91D0-C572DFD7E448}" v="45" dt="2022-04-05T11:39:29.6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0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y O'Leary (admin)" userId="d3e6fd9e-d836-4699-ae64-5a1b23ba66f3" providerId="ADAL" clId="{BEA3368F-0229-4DB0-91D0-C572DFD7E448}"/>
    <pc:docChg chg="undo custSel addSld delSld modSld modMainMaster">
      <pc:chgData name="Mary O'Leary (admin)" userId="d3e6fd9e-d836-4699-ae64-5a1b23ba66f3" providerId="ADAL" clId="{BEA3368F-0229-4DB0-91D0-C572DFD7E448}" dt="2022-04-05T11:39:29.658" v="121"/>
      <pc:docMkLst>
        <pc:docMk/>
      </pc:docMkLst>
      <pc:sldChg chg="del">
        <pc:chgData name="Mary O'Leary (admin)" userId="d3e6fd9e-d836-4699-ae64-5a1b23ba66f3" providerId="ADAL" clId="{BEA3368F-0229-4DB0-91D0-C572DFD7E448}" dt="2022-04-01T10:31:23.707" v="83" actId="47"/>
        <pc:sldMkLst>
          <pc:docMk/>
          <pc:sldMk cId="3792308107" sldId="256"/>
        </pc:sldMkLst>
      </pc:sldChg>
      <pc:sldChg chg="addSp del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371798843" sldId="257"/>
        </pc:sldMkLst>
        <pc:spChg chg="add del">
          <ac:chgData name="Mary O'Leary (admin)" userId="d3e6fd9e-d836-4699-ae64-5a1b23ba66f3" providerId="ADAL" clId="{BEA3368F-0229-4DB0-91D0-C572DFD7E448}" dt="2022-04-01T09:45:34.915" v="1" actId="26606"/>
          <ac:spMkLst>
            <pc:docMk/>
            <pc:sldMk cId="371798843" sldId="257"/>
            <ac:spMk id="10" creationId="{A2509F26-B5DC-4BA7-B476-4CB044237A2E}"/>
          </ac:spMkLst>
        </pc:spChg>
        <pc:spChg chg="add del">
          <ac:chgData name="Mary O'Leary (admin)" userId="d3e6fd9e-d836-4699-ae64-5a1b23ba66f3" providerId="ADAL" clId="{BEA3368F-0229-4DB0-91D0-C572DFD7E448}" dt="2022-04-01T09:45:34.915" v="1" actId="26606"/>
          <ac:spMkLst>
            <pc:docMk/>
            <pc:sldMk cId="371798843" sldId="257"/>
            <ac:spMk id="12" creationId="{DB103EB1-B135-4526-B883-33228FC27FF1}"/>
          </ac:spMkLst>
        </pc:spChg>
        <pc:spChg chg="add">
          <ac:chgData name="Mary O'Leary (admin)" userId="d3e6fd9e-d836-4699-ae64-5a1b23ba66f3" providerId="ADAL" clId="{BEA3368F-0229-4DB0-91D0-C572DFD7E448}" dt="2022-04-01T09:45:34.915" v="2" actId="26606"/>
          <ac:spMkLst>
            <pc:docMk/>
            <pc:sldMk cId="371798843" sldId="257"/>
            <ac:spMk id="14" creationId="{42A4FC2C-047E-45A5-965D-8E1E3BF09BC6}"/>
          </ac:spMkLst>
        </pc:spChg>
        <pc:picChg chg="mod">
          <ac:chgData name="Mary O'Leary (admin)" userId="d3e6fd9e-d836-4699-ae64-5a1b23ba66f3" providerId="ADAL" clId="{BEA3368F-0229-4DB0-91D0-C572DFD7E448}" dt="2022-04-01T09:45:34.915" v="2" actId="26606"/>
          <ac:picMkLst>
            <pc:docMk/>
            <pc:sldMk cId="371798843" sldId="257"/>
            <ac:picMk id="5" creationId="{1C3D8B9C-FB04-457B-B30D-1251E69EE5F8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794644377" sldId="258"/>
        </pc:sldMkLst>
        <pc:spChg chg="add">
          <ac:chgData name="Mary O'Leary (admin)" userId="d3e6fd9e-d836-4699-ae64-5a1b23ba66f3" providerId="ADAL" clId="{BEA3368F-0229-4DB0-91D0-C572DFD7E448}" dt="2022-04-01T09:45:46.725" v="3" actId="26606"/>
          <ac:spMkLst>
            <pc:docMk/>
            <pc:sldMk cId="794644377" sldId="258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09:45:46.725" v="3" actId="26606"/>
          <ac:picMkLst>
            <pc:docMk/>
            <pc:sldMk cId="794644377" sldId="258"/>
            <ac:picMk id="3" creationId="{0429DA4D-9C8C-4952-931A-1BC251C28E88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3418029815" sldId="259"/>
        </pc:sldMkLst>
        <pc:spChg chg="add">
          <ac:chgData name="Mary O'Leary (admin)" userId="d3e6fd9e-d836-4699-ae64-5a1b23ba66f3" providerId="ADAL" clId="{BEA3368F-0229-4DB0-91D0-C572DFD7E448}" dt="2022-04-01T09:46:42.499" v="9" actId="26606"/>
          <ac:spMkLst>
            <pc:docMk/>
            <pc:sldMk cId="3418029815" sldId="259"/>
            <ac:spMk id="10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09:46:42.499" v="9" actId="26606"/>
          <ac:picMkLst>
            <pc:docMk/>
            <pc:sldMk cId="3418029815" sldId="259"/>
            <ac:picMk id="5" creationId="{89EDAD53-C913-4741-BEEF-CF92838479A4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1799295039" sldId="260"/>
        </pc:sldMkLst>
        <pc:spChg chg="add">
          <ac:chgData name="Mary O'Leary (admin)" userId="d3e6fd9e-d836-4699-ae64-5a1b23ba66f3" providerId="ADAL" clId="{BEA3368F-0229-4DB0-91D0-C572DFD7E448}" dt="2022-04-01T09:46:36.196" v="8" actId="26606"/>
          <ac:spMkLst>
            <pc:docMk/>
            <pc:sldMk cId="1799295039" sldId="260"/>
            <ac:spMk id="10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09:46:36.196" v="8" actId="26606"/>
          <ac:picMkLst>
            <pc:docMk/>
            <pc:sldMk cId="1799295039" sldId="260"/>
            <ac:picMk id="5" creationId="{B297374F-694D-4519-A931-9618DF136D13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3266718099" sldId="261"/>
        </pc:sldMkLst>
        <pc:spChg chg="add">
          <ac:chgData name="Mary O'Leary (admin)" userId="d3e6fd9e-d836-4699-ae64-5a1b23ba66f3" providerId="ADAL" clId="{BEA3368F-0229-4DB0-91D0-C572DFD7E448}" dt="2022-04-01T09:46:05.572" v="4" actId="26606"/>
          <ac:spMkLst>
            <pc:docMk/>
            <pc:sldMk cId="3266718099" sldId="261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09:46:05.572" v="4" actId="26606"/>
          <ac:picMkLst>
            <pc:docMk/>
            <pc:sldMk cId="3266718099" sldId="261"/>
            <ac:picMk id="3" creationId="{A7DE0B35-B187-4F0E-8E0D-6E4F87553240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3597950298" sldId="262"/>
        </pc:sldMkLst>
        <pc:spChg chg="add">
          <ac:chgData name="Mary O'Leary (admin)" userId="d3e6fd9e-d836-4699-ae64-5a1b23ba66f3" providerId="ADAL" clId="{BEA3368F-0229-4DB0-91D0-C572DFD7E448}" dt="2022-04-01T09:46:09.011" v="5" actId="26606"/>
          <ac:spMkLst>
            <pc:docMk/>
            <pc:sldMk cId="3597950298" sldId="262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09:46:09.011" v="5" actId="26606"/>
          <ac:picMkLst>
            <pc:docMk/>
            <pc:sldMk cId="3597950298" sldId="262"/>
            <ac:picMk id="3" creationId="{87033A7F-BC40-4116-8C2B-2AB0FC506CEA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773977925" sldId="263"/>
        </pc:sldMkLst>
        <pc:spChg chg="add">
          <ac:chgData name="Mary O'Leary (admin)" userId="d3e6fd9e-d836-4699-ae64-5a1b23ba66f3" providerId="ADAL" clId="{BEA3368F-0229-4DB0-91D0-C572DFD7E448}" dt="2022-04-01T09:46:15.236" v="6" actId="26606"/>
          <ac:spMkLst>
            <pc:docMk/>
            <pc:sldMk cId="773977925" sldId="263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09:46:15.236" v="6" actId="26606"/>
          <ac:picMkLst>
            <pc:docMk/>
            <pc:sldMk cId="773977925" sldId="263"/>
            <ac:picMk id="3" creationId="{F78CE2A3-509A-4886-A240-FF362ACBB5C7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4216044420" sldId="264"/>
        </pc:sldMkLst>
        <pc:spChg chg="add">
          <ac:chgData name="Mary O'Leary (admin)" userId="d3e6fd9e-d836-4699-ae64-5a1b23ba66f3" providerId="ADAL" clId="{BEA3368F-0229-4DB0-91D0-C572DFD7E448}" dt="2022-04-01T09:46:25.881" v="7" actId="26606"/>
          <ac:spMkLst>
            <pc:docMk/>
            <pc:sldMk cId="4216044420" sldId="264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09:46:25.881" v="7" actId="26606"/>
          <ac:picMkLst>
            <pc:docMk/>
            <pc:sldMk cId="4216044420" sldId="264"/>
            <ac:picMk id="3" creationId="{D1D00FA6-F055-4355-8C35-3C73CD7E5BF2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2288554834" sldId="265"/>
        </pc:sldMkLst>
        <pc:spChg chg="add">
          <ac:chgData name="Mary O'Leary (admin)" userId="d3e6fd9e-d836-4699-ae64-5a1b23ba66f3" providerId="ADAL" clId="{BEA3368F-0229-4DB0-91D0-C572DFD7E448}" dt="2022-04-01T09:46:46.093" v="10" actId="26606"/>
          <ac:spMkLst>
            <pc:docMk/>
            <pc:sldMk cId="2288554834" sldId="265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09:46:46.093" v="10" actId="26606"/>
          <ac:picMkLst>
            <pc:docMk/>
            <pc:sldMk cId="2288554834" sldId="265"/>
            <ac:picMk id="3" creationId="{312F3C9D-AE43-466A-A13B-978F90258E33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3441104638" sldId="266"/>
        </pc:sldMkLst>
        <pc:spChg chg="add">
          <ac:chgData name="Mary O'Leary (admin)" userId="d3e6fd9e-d836-4699-ae64-5a1b23ba66f3" providerId="ADAL" clId="{BEA3368F-0229-4DB0-91D0-C572DFD7E448}" dt="2022-04-01T09:47:29.919" v="13" actId="26606"/>
          <ac:spMkLst>
            <pc:docMk/>
            <pc:sldMk cId="3441104638" sldId="266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09:47:29.919" v="13" actId="26606"/>
          <ac:picMkLst>
            <pc:docMk/>
            <pc:sldMk cId="3441104638" sldId="266"/>
            <ac:picMk id="3" creationId="{FCE0E68D-E239-473B-B47D-C13211EA83BE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1489423373" sldId="267"/>
        </pc:sldMkLst>
        <pc:spChg chg="add">
          <ac:chgData name="Mary O'Leary (admin)" userId="d3e6fd9e-d836-4699-ae64-5a1b23ba66f3" providerId="ADAL" clId="{BEA3368F-0229-4DB0-91D0-C572DFD7E448}" dt="2022-04-01T09:47:36.783" v="14" actId="26606"/>
          <ac:spMkLst>
            <pc:docMk/>
            <pc:sldMk cId="1489423373" sldId="267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09:47:36.783" v="14" actId="26606"/>
          <ac:picMkLst>
            <pc:docMk/>
            <pc:sldMk cId="1489423373" sldId="267"/>
            <ac:picMk id="3" creationId="{98EA4AFA-64DC-4B86-8CD7-E92370934B05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1810960532" sldId="268"/>
        </pc:sldMkLst>
        <pc:spChg chg="add">
          <ac:chgData name="Mary O'Leary (admin)" userId="d3e6fd9e-d836-4699-ae64-5a1b23ba66f3" providerId="ADAL" clId="{BEA3368F-0229-4DB0-91D0-C572DFD7E448}" dt="2022-04-01T09:47:41.757" v="15" actId="26606"/>
          <ac:spMkLst>
            <pc:docMk/>
            <pc:sldMk cId="1810960532" sldId="268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09:47:41.757" v="15" actId="26606"/>
          <ac:picMkLst>
            <pc:docMk/>
            <pc:sldMk cId="1810960532" sldId="268"/>
            <ac:picMk id="3" creationId="{2DEA214D-17AA-45D6-AD38-19734FAE7C70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2507125833" sldId="269"/>
        </pc:sldMkLst>
        <pc:spChg chg="add">
          <ac:chgData name="Mary O'Leary (admin)" userId="d3e6fd9e-d836-4699-ae64-5a1b23ba66f3" providerId="ADAL" clId="{BEA3368F-0229-4DB0-91D0-C572DFD7E448}" dt="2022-04-01T09:47:48.949" v="16" actId="26606"/>
          <ac:spMkLst>
            <pc:docMk/>
            <pc:sldMk cId="2507125833" sldId="269"/>
            <ac:spMk id="9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09:47:48.949" v="16" actId="26606"/>
          <ac:picMkLst>
            <pc:docMk/>
            <pc:sldMk cId="2507125833" sldId="269"/>
            <ac:picMk id="4" creationId="{1B9999A8-BA23-4BCC-89A2-0A5D7C71220A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823202123" sldId="270"/>
        </pc:sldMkLst>
        <pc:spChg chg="add">
          <ac:chgData name="Mary O'Leary (admin)" userId="d3e6fd9e-d836-4699-ae64-5a1b23ba66f3" providerId="ADAL" clId="{BEA3368F-0229-4DB0-91D0-C572DFD7E448}" dt="2022-04-01T09:48:08.788" v="17" actId="26606"/>
          <ac:spMkLst>
            <pc:docMk/>
            <pc:sldMk cId="823202123" sldId="270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09:48:08.788" v="17" actId="26606"/>
          <ac:picMkLst>
            <pc:docMk/>
            <pc:sldMk cId="823202123" sldId="270"/>
            <ac:picMk id="3" creationId="{47498699-5F72-4ABE-92A1-089BEACF9A7B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154561834" sldId="271"/>
        </pc:sldMkLst>
        <pc:spChg chg="add">
          <ac:chgData name="Mary O'Leary (admin)" userId="d3e6fd9e-d836-4699-ae64-5a1b23ba66f3" providerId="ADAL" clId="{BEA3368F-0229-4DB0-91D0-C572DFD7E448}" dt="2022-04-01T09:48:24.428" v="19" actId="26606"/>
          <ac:spMkLst>
            <pc:docMk/>
            <pc:sldMk cId="154561834" sldId="271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09:48:24.428" v="19" actId="26606"/>
          <ac:picMkLst>
            <pc:docMk/>
            <pc:sldMk cId="154561834" sldId="271"/>
            <ac:picMk id="3" creationId="{2718C90E-C165-4CA1-8BD2-9AFAF28F84F4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2000725787" sldId="272"/>
        </pc:sldMkLst>
        <pc:spChg chg="add">
          <ac:chgData name="Mary O'Leary (admin)" userId="d3e6fd9e-d836-4699-ae64-5a1b23ba66f3" providerId="ADAL" clId="{BEA3368F-0229-4DB0-91D0-C572DFD7E448}" dt="2022-04-01T09:48:16.370" v="18" actId="26606"/>
          <ac:spMkLst>
            <pc:docMk/>
            <pc:sldMk cId="2000725787" sldId="272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09:48:16.370" v="18" actId="26606"/>
          <ac:picMkLst>
            <pc:docMk/>
            <pc:sldMk cId="2000725787" sldId="272"/>
            <ac:picMk id="3" creationId="{7A2DAD42-F509-467C-B5E7-2F758B4A38F3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1525068998" sldId="273"/>
        </pc:sldMkLst>
        <pc:spChg chg="add">
          <ac:chgData name="Mary O'Leary (admin)" userId="d3e6fd9e-d836-4699-ae64-5a1b23ba66f3" providerId="ADAL" clId="{BEA3368F-0229-4DB0-91D0-C572DFD7E448}" dt="2022-04-01T09:48:32.079" v="20" actId="26606"/>
          <ac:spMkLst>
            <pc:docMk/>
            <pc:sldMk cId="1525068998" sldId="273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09:48:32.079" v="20" actId="26606"/>
          <ac:picMkLst>
            <pc:docMk/>
            <pc:sldMk cId="1525068998" sldId="273"/>
            <ac:picMk id="3" creationId="{6B45DBA9-FA6D-49AF-AB3E-ECD97410B2E5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3611566995" sldId="274"/>
        </pc:sldMkLst>
        <pc:spChg chg="add">
          <ac:chgData name="Mary O'Leary (admin)" userId="d3e6fd9e-d836-4699-ae64-5a1b23ba66f3" providerId="ADAL" clId="{BEA3368F-0229-4DB0-91D0-C572DFD7E448}" dt="2022-04-01T09:48:40.511" v="21" actId="26606"/>
          <ac:spMkLst>
            <pc:docMk/>
            <pc:sldMk cId="3611566995" sldId="274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09:48:40.511" v="21" actId="26606"/>
          <ac:picMkLst>
            <pc:docMk/>
            <pc:sldMk cId="3611566995" sldId="274"/>
            <ac:picMk id="3" creationId="{EC8C9A52-AF3B-499A-9759-1319064E17F0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3127438012" sldId="275"/>
        </pc:sldMkLst>
        <pc:spChg chg="add">
          <ac:chgData name="Mary O'Leary (admin)" userId="d3e6fd9e-d836-4699-ae64-5a1b23ba66f3" providerId="ADAL" clId="{BEA3368F-0229-4DB0-91D0-C572DFD7E448}" dt="2022-04-01T10:21:37.928" v="31" actId="26606"/>
          <ac:spMkLst>
            <pc:docMk/>
            <pc:sldMk cId="3127438012" sldId="275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1:37.928" v="31" actId="26606"/>
          <ac:picMkLst>
            <pc:docMk/>
            <pc:sldMk cId="3127438012" sldId="275"/>
            <ac:picMk id="3" creationId="{57CEAA70-0166-42F5-A6AC-96CEE3B5913F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231417863" sldId="276"/>
        </pc:sldMkLst>
        <pc:spChg chg="add">
          <ac:chgData name="Mary O'Leary (admin)" userId="d3e6fd9e-d836-4699-ae64-5a1b23ba66f3" providerId="ADAL" clId="{BEA3368F-0229-4DB0-91D0-C572DFD7E448}" dt="2022-04-01T10:21:53.067" v="32" actId="26606"/>
          <ac:spMkLst>
            <pc:docMk/>
            <pc:sldMk cId="231417863" sldId="276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1:53.067" v="32" actId="26606"/>
          <ac:picMkLst>
            <pc:docMk/>
            <pc:sldMk cId="231417863" sldId="276"/>
            <ac:picMk id="3" creationId="{9CD49159-0A60-4277-8A4C-B0B8B51D6CA8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3743680492" sldId="277"/>
        </pc:sldMkLst>
        <pc:spChg chg="add">
          <ac:chgData name="Mary O'Leary (admin)" userId="d3e6fd9e-d836-4699-ae64-5a1b23ba66f3" providerId="ADAL" clId="{BEA3368F-0229-4DB0-91D0-C572DFD7E448}" dt="2022-04-01T10:22:08.065" v="33" actId="26606"/>
          <ac:spMkLst>
            <pc:docMk/>
            <pc:sldMk cId="3743680492" sldId="277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2:08.065" v="33" actId="26606"/>
          <ac:picMkLst>
            <pc:docMk/>
            <pc:sldMk cId="3743680492" sldId="277"/>
            <ac:picMk id="3" creationId="{F050CF77-DE31-462C-8D01-ACFD11FE99B4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2839836453" sldId="278"/>
        </pc:sldMkLst>
        <pc:spChg chg="add">
          <ac:chgData name="Mary O'Leary (admin)" userId="d3e6fd9e-d836-4699-ae64-5a1b23ba66f3" providerId="ADAL" clId="{BEA3368F-0229-4DB0-91D0-C572DFD7E448}" dt="2022-04-01T10:22:43.065" v="34" actId="26606"/>
          <ac:spMkLst>
            <pc:docMk/>
            <pc:sldMk cId="2839836453" sldId="278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2:43.065" v="34" actId="26606"/>
          <ac:picMkLst>
            <pc:docMk/>
            <pc:sldMk cId="2839836453" sldId="278"/>
            <ac:picMk id="3" creationId="{F7DD53C8-2144-4DB3-A6FC-AC5C7C26FEFB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2627094103" sldId="279"/>
        </pc:sldMkLst>
        <pc:spChg chg="add">
          <ac:chgData name="Mary O'Leary (admin)" userId="d3e6fd9e-d836-4699-ae64-5a1b23ba66f3" providerId="ADAL" clId="{BEA3368F-0229-4DB0-91D0-C572DFD7E448}" dt="2022-04-01T10:22:56.200" v="36" actId="26606"/>
          <ac:spMkLst>
            <pc:docMk/>
            <pc:sldMk cId="2627094103" sldId="279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2:56.200" v="36" actId="26606"/>
          <ac:picMkLst>
            <pc:docMk/>
            <pc:sldMk cId="2627094103" sldId="279"/>
            <ac:picMk id="3" creationId="{42F4A0CC-260C-4AFE-B7BB-18374A4711AF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3789999928" sldId="280"/>
        </pc:sldMkLst>
        <pc:spChg chg="add">
          <ac:chgData name="Mary O'Leary (admin)" userId="d3e6fd9e-d836-4699-ae64-5a1b23ba66f3" providerId="ADAL" clId="{BEA3368F-0229-4DB0-91D0-C572DFD7E448}" dt="2022-04-01T10:22:50.084" v="35" actId="26606"/>
          <ac:spMkLst>
            <pc:docMk/>
            <pc:sldMk cId="3789999928" sldId="280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2:50.084" v="35" actId="26606"/>
          <ac:picMkLst>
            <pc:docMk/>
            <pc:sldMk cId="3789999928" sldId="280"/>
            <ac:picMk id="3" creationId="{F1563CAB-1A11-41E0-A91B-6EE2545EC3E8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2176469777" sldId="281"/>
        </pc:sldMkLst>
        <pc:spChg chg="add">
          <ac:chgData name="Mary O'Leary (admin)" userId="d3e6fd9e-d836-4699-ae64-5a1b23ba66f3" providerId="ADAL" clId="{BEA3368F-0229-4DB0-91D0-C572DFD7E448}" dt="2022-04-01T10:23:08.760" v="37" actId="26606"/>
          <ac:spMkLst>
            <pc:docMk/>
            <pc:sldMk cId="2176469777" sldId="281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3:08.760" v="37" actId="26606"/>
          <ac:picMkLst>
            <pc:docMk/>
            <pc:sldMk cId="2176469777" sldId="281"/>
            <ac:picMk id="3" creationId="{587FD3D1-D18B-495A-A70F-A33ADD80D1F4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463876826" sldId="282"/>
        </pc:sldMkLst>
        <pc:spChg chg="add">
          <ac:chgData name="Mary O'Leary (admin)" userId="d3e6fd9e-d836-4699-ae64-5a1b23ba66f3" providerId="ADAL" clId="{BEA3368F-0229-4DB0-91D0-C572DFD7E448}" dt="2022-04-01T10:23:31.779" v="39" actId="26606"/>
          <ac:spMkLst>
            <pc:docMk/>
            <pc:sldMk cId="463876826" sldId="282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3:31.779" v="39" actId="26606"/>
          <ac:picMkLst>
            <pc:docMk/>
            <pc:sldMk cId="463876826" sldId="282"/>
            <ac:picMk id="3" creationId="{BC62ED93-68E3-4257-8AD8-D2D54DBC03FE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1081711077" sldId="283"/>
        </pc:sldMkLst>
        <pc:spChg chg="add">
          <ac:chgData name="Mary O'Leary (admin)" userId="d3e6fd9e-d836-4699-ae64-5a1b23ba66f3" providerId="ADAL" clId="{BEA3368F-0229-4DB0-91D0-C572DFD7E448}" dt="2022-04-01T10:23:23.920" v="38" actId="26606"/>
          <ac:spMkLst>
            <pc:docMk/>
            <pc:sldMk cId="1081711077" sldId="283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3:23.920" v="38" actId="26606"/>
          <ac:picMkLst>
            <pc:docMk/>
            <pc:sldMk cId="1081711077" sldId="283"/>
            <ac:picMk id="3" creationId="{71765007-1A8F-4020-9F66-DF28C02449F1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3484955713" sldId="284"/>
        </pc:sldMkLst>
        <pc:spChg chg="add">
          <ac:chgData name="Mary O'Leary (admin)" userId="d3e6fd9e-d836-4699-ae64-5a1b23ba66f3" providerId="ADAL" clId="{BEA3368F-0229-4DB0-91D0-C572DFD7E448}" dt="2022-04-01T10:23:38.559" v="40" actId="26606"/>
          <ac:spMkLst>
            <pc:docMk/>
            <pc:sldMk cId="3484955713" sldId="284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3:38.559" v="40" actId="26606"/>
          <ac:picMkLst>
            <pc:docMk/>
            <pc:sldMk cId="3484955713" sldId="284"/>
            <ac:picMk id="3" creationId="{AC086407-D956-45AF-BFEF-36A8310DF756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3834611649" sldId="285"/>
        </pc:sldMkLst>
        <pc:spChg chg="add">
          <ac:chgData name="Mary O'Leary (admin)" userId="d3e6fd9e-d836-4699-ae64-5a1b23ba66f3" providerId="ADAL" clId="{BEA3368F-0229-4DB0-91D0-C572DFD7E448}" dt="2022-04-01T10:24:11.982" v="44" actId="26606"/>
          <ac:spMkLst>
            <pc:docMk/>
            <pc:sldMk cId="3834611649" sldId="285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4:11.982" v="44" actId="26606"/>
          <ac:picMkLst>
            <pc:docMk/>
            <pc:sldMk cId="3834611649" sldId="285"/>
            <ac:picMk id="3" creationId="{20AD94F6-9F7D-40EE-9E37-16ECBF088F06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2437835804" sldId="286"/>
        </pc:sldMkLst>
        <pc:spChg chg="add">
          <ac:chgData name="Mary O'Leary (admin)" userId="d3e6fd9e-d836-4699-ae64-5a1b23ba66f3" providerId="ADAL" clId="{BEA3368F-0229-4DB0-91D0-C572DFD7E448}" dt="2022-04-01T10:23:43.446" v="41" actId="26606"/>
          <ac:spMkLst>
            <pc:docMk/>
            <pc:sldMk cId="2437835804" sldId="286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3:43.446" v="41" actId="26606"/>
          <ac:picMkLst>
            <pc:docMk/>
            <pc:sldMk cId="2437835804" sldId="286"/>
            <ac:picMk id="3" creationId="{C05227BD-FAEF-4B7D-95F7-BFC07275EC33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2296104117" sldId="287"/>
        </pc:sldMkLst>
        <pc:spChg chg="add">
          <ac:chgData name="Mary O'Leary (admin)" userId="d3e6fd9e-d836-4699-ae64-5a1b23ba66f3" providerId="ADAL" clId="{BEA3368F-0229-4DB0-91D0-C572DFD7E448}" dt="2022-04-01T10:23:56.932" v="42" actId="26606"/>
          <ac:spMkLst>
            <pc:docMk/>
            <pc:sldMk cId="2296104117" sldId="287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3:56.932" v="42" actId="26606"/>
          <ac:picMkLst>
            <pc:docMk/>
            <pc:sldMk cId="2296104117" sldId="287"/>
            <ac:picMk id="3" creationId="{464AEF38-F11C-4B8A-B6FC-B1C752AF5EBA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1774644546" sldId="288"/>
        </pc:sldMkLst>
        <pc:spChg chg="add">
          <ac:chgData name="Mary O'Leary (admin)" userId="d3e6fd9e-d836-4699-ae64-5a1b23ba66f3" providerId="ADAL" clId="{BEA3368F-0229-4DB0-91D0-C572DFD7E448}" dt="2022-04-01T10:24:07.521" v="43" actId="26606"/>
          <ac:spMkLst>
            <pc:docMk/>
            <pc:sldMk cId="1774644546" sldId="288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4:07.521" v="43" actId="26606"/>
          <ac:picMkLst>
            <pc:docMk/>
            <pc:sldMk cId="1774644546" sldId="288"/>
            <ac:picMk id="3" creationId="{8C9DDB34-74F5-4C1E-83CD-60C308C0B38D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2837765652" sldId="289"/>
        </pc:sldMkLst>
        <pc:spChg chg="add">
          <ac:chgData name="Mary O'Leary (admin)" userId="d3e6fd9e-d836-4699-ae64-5a1b23ba66f3" providerId="ADAL" clId="{BEA3368F-0229-4DB0-91D0-C572DFD7E448}" dt="2022-04-01T10:24:17.164" v="45" actId="26606"/>
          <ac:spMkLst>
            <pc:docMk/>
            <pc:sldMk cId="2837765652" sldId="289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4:17.164" v="45" actId="26606"/>
          <ac:picMkLst>
            <pc:docMk/>
            <pc:sldMk cId="2837765652" sldId="289"/>
            <ac:picMk id="3" creationId="{A8619BD7-4A2E-4315-A5C0-2E3CAE93F486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3588254237" sldId="290"/>
        </pc:sldMkLst>
        <pc:spChg chg="add">
          <ac:chgData name="Mary O'Leary (admin)" userId="d3e6fd9e-d836-4699-ae64-5a1b23ba66f3" providerId="ADAL" clId="{BEA3368F-0229-4DB0-91D0-C572DFD7E448}" dt="2022-04-01T10:24:24.081" v="46" actId="26606"/>
          <ac:spMkLst>
            <pc:docMk/>
            <pc:sldMk cId="3588254237" sldId="290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4:24.081" v="46" actId="26606"/>
          <ac:picMkLst>
            <pc:docMk/>
            <pc:sldMk cId="3588254237" sldId="290"/>
            <ac:picMk id="3" creationId="{BC916599-A1AF-410C-AE22-0A70A7A846A8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3338565637" sldId="291"/>
        </pc:sldMkLst>
        <pc:spChg chg="add">
          <ac:chgData name="Mary O'Leary (admin)" userId="d3e6fd9e-d836-4699-ae64-5a1b23ba66f3" providerId="ADAL" clId="{BEA3368F-0229-4DB0-91D0-C572DFD7E448}" dt="2022-04-01T10:24:28.047" v="47" actId="26606"/>
          <ac:spMkLst>
            <pc:docMk/>
            <pc:sldMk cId="3338565637" sldId="291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4:49.376" v="49" actId="14100"/>
          <ac:picMkLst>
            <pc:docMk/>
            <pc:sldMk cId="3338565637" sldId="291"/>
            <ac:picMk id="3" creationId="{043F9CC7-2217-408B-8301-961C8DCDD9F0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3477875060" sldId="292"/>
        </pc:sldMkLst>
        <pc:spChg chg="add">
          <ac:chgData name="Mary O'Leary (admin)" userId="d3e6fd9e-d836-4699-ae64-5a1b23ba66f3" providerId="ADAL" clId="{BEA3368F-0229-4DB0-91D0-C572DFD7E448}" dt="2022-04-01T10:26:42.263" v="50" actId="26606"/>
          <ac:spMkLst>
            <pc:docMk/>
            <pc:sldMk cId="3477875060" sldId="292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6:42.263" v="50" actId="26606"/>
          <ac:picMkLst>
            <pc:docMk/>
            <pc:sldMk cId="3477875060" sldId="292"/>
            <ac:picMk id="3" creationId="{441D69F4-09D8-42F4-9BB8-EB6B9D8FF12B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993677718" sldId="293"/>
        </pc:sldMkLst>
        <pc:spChg chg="add">
          <ac:chgData name="Mary O'Leary (admin)" userId="d3e6fd9e-d836-4699-ae64-5a1b23ba66f3" providerId="ADAL" clId="{BEA3368F-0229-4DB0-91D0-C572DFD7E448}" dt="2022-04-01T10:26:50.531" v="51" actId="26606"/>
          <ac:spMkLst>
            <pc:docMk/>
            <pc:sldMk cId="993677718" sldId="293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6:50.531" v="51" actId="26606"/>
          <ac:picMkLst>
            <pc:docMk/>
            <pc:sldMk cId="993677718" sldId="293"/>
            <ac:picMk id="3" creationId="{E76601B3-610E-4178-A05A-9E0BC0ED89C2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3906629097" sldId="294"/>
        </pc:sldMkLst>
        <pc:spChg chg="add">
          <ac:chgData name="Mary O'Leary (admin)" userId="d3e6fd9e-d836-4699-ae64-5a1b23ba66f3" providerId="ADAL" clId="{BEA3368F-0229-4DB0-91D0-C572DFD7E448}" dt="2022-04-01T10:27:39.963" v="58" actId="26606"/>
          <ac:spMkLst>
            <pc:docMk/>
            <pc:sldMk cId="3906629097" sldId="294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7:39.963" v="58" actId="26606"/>
          <ac:picMkLst>
            <pc:docMk/>
            <pc:sldMk cId="3906629097" sldId="294"/>
            <ac:picMk id="3" creationId="{BBE48568-B3AC-4854-8926-3DC4C3DA6A8F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3931677338" sldId="295"/>
        </pc:sldMkLst>
        <pc:spChg chg="add">
          <ac:chgData name="Mary O'Leary (admin)" userId="d3e6fd9e-d836-4699-ae64-5a1b23ba66f3" providerId="ADAL" clId="{BEA3368F-0229-4DB0-91D0-C572DFD7E448}" dt="2022-04-01T10:27:49.436" v="59" actId="26606"/>
          <ac:spMkLst>
            <pc:docMk/>
            <pc:sldMk cId="3931677338" sldId="295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7:49.436" v="59" actId="26606"/>
          <ac:picMkLst>
            <pc:docMk/>
            <pc:sldMk cId="3931677338" sldId="295"/>
            <ac:picMk id="3" creationId="{50EC119B-CBD4-4DD4-ABEB-36AC26CD0BD3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3024482724" sldId="296"/>
        </pc:sldMkLst>
        <pc:spChg chg="add">
          <ac:chgData name="Mary O'Leary (admin)" userId="d3e6fd9e-d836-4699-ae64-5a1b23ba66f3" providerId="ADAL" clId="{BEA3368F-0229-4DB0-91D0-C572DFD7E448}" dt="2022-04-01T10:27:33.348" v="57" actId="26606"/>
          <ac:spMkLst>
            <pc:docMk/>
            <pc:sldMk cId="3024482724" sldId="296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7:33.348" v="57" actId="26606"/>
          <ac:picMkLst>
            <pc:docMk/>
            <pc:sldMk cId="3024482724" sldId="296"/>
            <ac:picMk id="3" creationId="{D5027306-C0C4-4B38-A087-2134577A8FDB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3666262041" sldId="297"/>
        </pc:sldMkLst>
        <pc:spChg chg="add">
          <ac:chgData name="Mary O'Leary (admin)" userId="d3e6fd9e-d836-4699-ae64-5a1b23ba66f3" providerId="ADAL" clId="{BEA3368F-0229-4DB0-91D0-C572DFD7E448}" dt="2022-04-01T10:27:28.128" v="56" actId="26606"/>
          <ac:spMkLst>
            <pc:docMk/>
            <pc:sldMk cId="3666262041" sldId="297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7:28.128" v="56" actId="26606"/>
          <ac:picMkLst>
            <pc:docMk/>
            <pc:sldMk cId="3666262041" sldId="297"/>
            <ac:picMk id="3" creationId="{340262AF-2233-4B2E-8C02-BBDC34584009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2848356243" sldId="298"/>
        </pc:sldMkLst>
        <pc:spChg chg="add">
          <ac:chgData name="Mary O'Leary (admin)" userId="d3e6fd9e-d836-4699-ae64-5a1b23ba66f3" providerId="ADAL" clId="{BEA3368F-0229-4DB0-91D0-C572DFD7E448}" dt="2022-04-01T10:26:57.154" v="52" actId="26606"/>
          <ac:spMkLst>
            <pc:docMk/>
            <pc:sldMk cId="2848356243" sldId="298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6:57.154" v="52" actId="26606"/>
          <ac:picMkLst>
            <pc:docMk/>
            <pc:sldMk cId="2848356243" sldId="298"/>
            <ac:picMk id="3" creationId="{4C093EC1-24DD-4A91-AAB9-3E323E8B3EB1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2997157788" sldId="299"/>
        </pc:sldMkLst>
        <pc:spChg chg="add">
          <ac:chgData name="Mary O'Leary (admin)" userId="d3e6fd9e-d836-4699-ae64-5a1b23ba66f3" providerId="ADAL" clId="{BEA3368F-0229-4DB0-91D0-C572DFD7E448}" dt="2022-04-01T10:27:04.313" v="53" actId="26606"/>
          <ac:spMkLst>
            <pc:docMk/>
            <pc:sldMk cId="2997157788" sldId="299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7:04.313" v="53" actId="26606"/>
          <ac:picMkLst>
            <pc:docMk/>
            <pc:sldMk cId="2997157788" sldId="299"/>
            <ac:picMk id="3" creationId="{698B2956-0013-48AA-A9BB-CDFEF3311402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4153435267" sldId="300"/>
        </pc:sldMkLst>
        <pc:spChg chg="add">
          <ac:chgData name="Mary O'Leary (admin)" userId="d3e6fd9e-d836-4699-ae64-5a1b23ba66f3" providerId="ADAL" clId="{BEA3368F-0229-4DB0-91D0-C572DFD7E448}" dt="2022-04-01T10:27:11.530" v="54" actId="26606"/>
          <ac:spMkLst>
            <pc:docMk/>
            <pc:sldMk cId="4153435267" sldId="300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7:11.530" v="54" actId="26606"/>
          <ac:picMkLst>
            <pc:docMk/>
            <pc:sldMk cId="4153435267" sldId="300"/>
            <ac:picMk id="3" creationId="{4919B159-6289-4F31-A27D-D71218CB3EA7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4249797310" sldId="301"/>
        </pc:sldMkLst>
        <pc:spChg chg="add">
          <ac:chgData name="Mary O'Leary (admin)" userId="d3e6fd9e-d836-4699-ae64-5a1b23ba66f3" providerId="ADAL" clId="{BEA3368F-0229-4DB0-91D0-C572DFD7E448}" dt="2022-04-01T10:27:20.709" v="55" actId="26606"/>
          <ac:spMkLst>
            <pc:docMk/>
            <pc:sldMk cId="4249797310" sldId="301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7:20.709" v="55" actId="26606"/>
          <ac:picMkLst>
            <pc:docMk/>
            <pc:sldMk cId="4249797310" sldId="301"/>
            <ac:picMk id="3" creationId="{FD6F968B-524C-4F22-8A61-E1BC45C35254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674712058" sldId="302"/>
        </pc:sldMkLst>
        <pc:spChg chg="add">
          <ac:chgData name="Mary O'Leary (admin)" userId="d3e6fd9e-d836-4699-ae64-5a1b23ba66f3" providerId="ADAL" clId="{BEA3368F-0229-4DB0-91D0-C572DFD7E448}" dt="2022-04-01T10:27:58" v="60" actId="26606"/>
          <ac:spMkLst>
            <pc:docMk/>
            <pc:sldMk cId="674712058" sldId="302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7:58" v="60" actId="26606"/>
          <ac:picMkLst>
            <pc:docMk/>
            <pc:sldMk cId="674712058" sldId="302"/>
            <ac:picMk id="3" creationId="{6D63220B-01E6-4B1A-AD68-BC76224139C8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491077965" sldId="303"/>
        </pc:sldMkLst>
        <pc:spChg chg="add">
          <ac:chgData name="Mary O'Leary (admin)" userId="d3e6fd9e-d836-4699-ae64-5a1b23ba66f3" providerId="ADAL" clId="{BEA3368F-0229-4DB0-91D0-C572DFD7E448}" dt="2022-04-01T10:28:03.962" v="61" actId="26606"/>
          <ac:spMkLst>
            <pc:docMk/>
            <pc:sldMk cId="491077965" sldId="303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8:03.962" v="61" actId="26606"/>
          <ac:picMkLst>
            <pc:docMk/>
            <pc:sldMk cId="491077965" sldId="303"/>
            <ac:picMk id="3" creationId="{4FF84913-5E7A-43C9-A182-0C2AB4663F55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2138529883" sldId="304"/>
        </pc:sldMkLst>
        <pc:spChg chg="add">
          <ac:chgData name="Mary O'Leary (admin)" userId="d3e6fd9e-d836-4699-ae64-5a1b23ba66f3" providerId="ADAL" clId="{BEA3368F-0229-4DB0-91D0-C572DFD7E448}" dt="2022-04-01T10:28:11.493" v="62" actId="26606"/>
          <ac:spMkLst>
            <pc:docMk/>
            <pc:sldMk cId="2138529883" sldId="304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8:11.493" v="62" actId="26606"/>
          <ac:picMkLst>
            <pc:docMk/>
            <pc:sldMk cId="2138529883" sldId="304"/>
            <ac:picMk id="3" creationId="{B415CB64-5AFE-4380-AB1F-5570C1331900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1475774520" sldId="305"/>
        </pc:sldMkLst>
        <pc:spChg chg="add">
          <ac:chgData name="Mary O'Leary (admin)" userId="d3e6fd9e-d836-4699-ae64-5a1b23ba66f3" providerId="ADAL" clId="{BEA3368F-0229-4DB0-91D0-C572DFD7E448}" dt="2022-04-01T10:28:18.556" v="63" actId="26606"/>
          <ac:spMkLst>
            <pc:docMk/>
            <pc:sldMk cId="1475774520" sldId="305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8:18.556" v="63" actId="26606"/>
          <ac:picMkLst>
            <pc:docMk/>
            <pc:sldMk cId="1475774520" sldId="305"/>
            <ac:picMk id="3" creationId="{E2ED3C36-A523-40B2-841F-F2E1E24820A8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3045195651" sldId="306"/>
        </pc:sldMkLst>
        <pc:spChg chg="add">
          <ac:chgData name="Mary O'Leary (admin)" userId="d3e6fd9e-d836-4699-ae64-5a1b23ba66f3" providerId="ADAL" clId="{BEA3368F-0229-4DB0-91D0-C572DFD7E448}" dt="2022-04-01T10:28:24.063" v="64" actId="26606"/>
          <ac:spMkLst>
            <pc:docMk/>
            <pc:sldMk cId="3045195651" sldId="306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8:24.063" v="64" actId="26606"/>
          <ac:picMkLst>
            <pc:docMk/>
            <pc:sldMk cId="3045195651" sldId="306"/>
            <ac:picMk id="3" creationId="{D983CAB3-3AE5-47CF-9284-F1785FBC7F98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1926611478" sldId="307"/>
        </pc:sldMkLst>
        <pc:spChg chg="add">
          <ac:chgData name="Mary O'Leary (admin)" userId="d3e6fd9e-d836-4699-ae64-5a1b23ba66f3" providerId="ADAL" clId="{BEA3368F-0229-4DB0-91D0-C572DFD7E448}" dt="2022-04-01T10:28:34.494" v="65" actId="26606"/>
          <ac:spMkLst>
            <pc:docMk/>
            <pc:sldMk cId="1926611478" sldId="307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8:34.494" v="65" actId="26606"/>
          <ac:picMkLst>
            <pc:docMk/>
            <pc:sldMk cId="1926611478" sldId="307"/>
            <ac:picMk id="3" creationId="{A2B3CD9E-590C-4375-A413-6980A8782D66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1633944997" sldId="308"/>
        </pc:sldMkLst>
        <pc:spChg chg="add">
          <ac:chgData name="Mary O'Leary (admin)" userId="d3e6fd9e-d836-4699-ae64-5a1b23ba66f3" providerId="ADAL" clId="{BEA3368F-0229-4DB0-91D0-C572DFD7E448}" dt="2022-04-01T10:28:45.787" v="66" actId="26606"/>
          <ac:spMkLst>
            <pc:docMk/>
            <pc:sldMk cId="1633944997" sldId="308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8:45.787" v="66" actId="26606"/>
          <ac:picMkLst>
            <pc:docMk/>
            <pc:sldMk cId="1633944997" sldId="308"/>
            <ac:picMk id="3" creationId="{C19AA579-5495-4077-A6F8-2EB2C46DA43A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4191871903" sldId="309"/>
        </pc:sldMkLst>
        <pc:spChg chg="add">
          <ac:chgData name="Mary O'Leary (admin)" userId="d3e6fd9e-d836-4699-ae64-5a1b23ba66f3" providerId="ADAL" clId="{BEA3368F-0229-4DB0-91D0-C572DFD7E448}" dt="2022-04-01T10:28:55.467" v="67" actId="26606"/>
          <ac:spMkLst>
            <pc:docMk/>
            <pc:sldMk cId="4191871903" sldId="309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8:55.467" v="67" actId="26606"/>
          <ac:picMkLst>
            <pc:docMk/>
            <pc:sldMk cId="4191871903" sldId="309"/>
            <ac:picMk id="3" creationId="{5D95EA9B-2AE2-4062-BFF2-B18FF29595A7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2220441367" sldId="310"/>
        </pc:sldMkLst>
        <pc:spChg chg="add">
          <ac:chgData name="Mary O'Leary (admin)" userId="d3e6fd9e-d836-4699-ae64-5a1b23ba66f3" providerId="ADAL" clId="{BEA3368F-0229-4DB0-91D0-C572DFD7E448}" dt="2022-04-01T10:29:03.885" v="68" actId="26606"/>
          <ac:spMkLst>
            <pc:docMk/>
            <pc:sldMk cId="2220441367" sldId="310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9:03.885" v="68" actId="26606"/>
          <ac:picMkLst>
            <pc:docMk/>
            <pc:sldMk cId="2220441367" sldId="310"/>
            <ac:picMk id="3" creationId="{537A05CE-FBFF-4079-8ADB-D94FE287EB47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2885148148" sldId="311"/>
        </pc:sldMkLst>
        <pc:spChg chg="add">
          <ac:chgData name="Mary O'Leary (admin)" userId="d3e6fd9e-d836-4699-ae64-5a1b23ba66f3" providerId="ADAL" clId="{BEA3368F-0229-4DB0-91D0-C572DFD7E448}" dt="2022-04-01T10:29:20.592" v="70" actId="26606"/>
          <ac:spMkLst>
            <pc:docMk/>
            <pc:sldMk cId="2885148148" sldId="311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9:20.592" v="70" actId="26606"/>
          <ac:picMkLst>
            <pc:docMk/>
            <pc:sldMk cId="2885148148" sldId="311"/>
            <ac:picMk id="3" creationId="{C1598C9E-7D70-4DA5-8C02-FB9503B99D92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3181799374" sldId="312"/>
        </pc:sldMkLst>
        <pc:spChg chg="add">
          <ac:chgData name="Mary O'Leary (admin)" userId="d3e6fd9e-d836-4699-ae64-5a1b23ba66f3" providerId="ADAL" clId="{BEA3368F-0229-4DB0-91D0-C572DFD7E448}" dt="2022-04-01T10:29:58.271" v="74" actId="26606"/>
          <ac:spMkLst>
            <pc:docMk/>
            <pc:sldMk cId="3181799374" sldId="312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9:58.271" v="74" actId="26606"/>
          <ac:picMkLst>
            <pc:docMk/>
            <pc:sldMk cId="3181799374" sldId="312"/>
            <ac:picMk id="3" creationId="{E9EECF89-EE81-4B90-9568-C3F9B7F2A161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69225721" sldId="313"/>
        </pc:sldMkLst>
        <pc:spChg chg="add">
          <ac:chgData name="Mary O'Leary (admin)" userId="d3e6fd9e-d836-4699-ae64-5a1b23ba66f3" providerId="ADAL" clId="{BEA3368F-0229-4DB0-91D0-C572DFD7E448}" dt="2022-04-01T10:29:12.039" v="69" actId="26606"/>
          <ac:spMkLst>
            <pc:docMk/>
            <pc:sldMk cId="69225721" sldId="313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9:12.039" v="69" actId="26606"/>
          <ac:picMkLst>
            <pc:docMk/>
            <pc:sldMk cId="69225721" sldId="313"/>
            <ac:picMk id="3" creationId="{6E279631-5325-4E1D-B1D7-949DAED75F13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1553886054" sldId="314"/>
        </pc:sldMkLst>
        <pc:spChg chg="add">
          <ac:chgData name="Mary O'Leary (admin)" userId="d3e6fd9e-d836-4699-ae64-5a1b23ba66f3" providerId="ADAL" clId="{BEA3368F-0229-4DB0-91D0-C572DFD7E448}" dt="2022-04-01T10:29:32.240" v="71" actId="26606"/>
          <ac:spMkLst>
            <pc:docMk/>
            <pc:sldMk cId="1553886054" sldId="314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9:32.240" v="71" actId="26606"/>
          <ac:picMkLst>
            <pc:docMk/>
            <pc:sldMk cId="1553886054" sldId="314"/>
            <ac:picMk id="3" creationId="{F70A3DFA-FB0C-4B74-896F-24E53CB4A73F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3398551452" sldId="315"/>
        </pc:sldMkLst>
        <pc:spChg chg="add">
          <ac:chgData name="Mary O'Leary (admin)" userId="d3e6fd9e-d836-4699-ae64-5a1b23ba66f3" providerId="ADAL" clId="{BEA3368F-0229-4DB0-91D0-C572DFD7E448}" dt="2022-04-01T10:29:39.321" v="72" actId="26606"/>
          <ac:spMkLst>
            <pc:docMk/>
            <pc:sldMk cId="3398551452" sldId="315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9:39.321" v="72" actId="26606"/>
          <ac:picMkLst>
            <pc:docMk/>
            <pc:sldMk cId="3398551452" sldId="315"/>
            <ac:picMk id="3" creationId="{7BA1E83C-1A4A-4F4F-8D0A-67C4D04B69B7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3292467837" sldId="316"/>
        </pc:sldMkLst>
        <pc:spChg chg="add">
          <ac:chgData name="Mary O'Leary (admin)" userId="d3e6fd9e-d836-4699-ae64-5a1b23ba66f3" providerId="ADAL" clId="{BEA3368F-0229-4DB0-91D0-C572DFD7E448}" dt="2022-04-01T10:29:47.760" v="73" actId="26606"/>
          <ac:spMkLst>
            <pc:docMk/>
            <pc:sldMk cId="3292467837" sldId="316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29:47.760" v="73" actId="26606"/>
          <ac:picMkLst>
            <pc:docMk/>
            <pc:sldMk cId="3292467837" sldId="316"/>
            <ac:picMk id="3" creationId="{0DC1C58F-4836-45B7-A6E8-49E1CB680B47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783585677" sldId="317"/>
        </pc:sldMkLst>
        <pc:spChg chg="add">
          <ac:chgData name="Mary O'Leary (admin)" userId="d3e6fd9e-d836-4699-ae64-5a1b23ba66f3" providerId="ADAL" clId="{BEA3368F-0229-4DB0-91D0-C572DFD7E448}" dt="2022-04-01T10:30:37.454" v="79" actId="26606"/>
          <ac:spMkLst>
            <pc:docMk/>
            <pc:sldMk cId="783585677" sldId="317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30:37.454" v="79" actId="26606"/>
          <ac:picMkLst>
            <pc:docMk/>
            <pc:sldMk cId="783585677" sldId="317"/>
            <ac:picMk id="3" creationId="{50C721F4-1784-4AF3-BE58-736DB98F5F10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2742893964" sldId="318"/>
        </pc:sldMkLst>
        <pc:spChg chg="add">
          <ac:chgData name="Mary O'Leary (admin)" userId="d3e6fd9e-d836-4699-ae64-5a1b23ba66f3" providerId="ADAL" clId="{BEA3368F-0229-4DB0-91D0-C572DFD7E448}" dt="2022-04-01T10:30:28.486" v="78" actId="26606"/>
          <ac:spMkLst>
            <pc:docMk/>
            <pc:sldMk cId="2742893964" sldId="318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30:28.486" v="78" actId="26606"/>
          <ac:picMkLst>
            <pc:docMk/>
            <pc:sldMk cId="2742893964" sldId="318"/>
            <ac:picMk id="3" creationId="{917F6F8F-0462-4FD8-A16C-9DB548C40B86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1837827038" sldId="319"/>
        </pc:sldMkLst>
        <pc:spChg chg="add">
          <ac:chgData name="Mary O'Leary (admin)" userId="d3e6fd9e-d836-4699-ae64-5a1b23ba66f3" providerId="ADAL" clId="{BEA3368F-0229-4DB0-91D0-C572DFD7E448}" dt="2022-04-01T10:30:23.546" v="77" actId="26606"/>
          <ac:spMkLst>
            <pc:docMk/>
            <pc:sldMk cId="1837827038" sldId="319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30:23.546" v="77" actId="26606"/>
          <ac:picMkLst>
            <pc:docMk/>
            <pc:sldMk cId="1837827038" sldId="319"/>
            <ac:picMk id="3" creationId="{3936329C-D41E-4361-BF27-A20BE0A9161C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931948894" sldId="320"/>
        </pc:sldMkLst>
        <pc:spChg chg="add">
          <ac:chgData name="Mary O'Leary (admin)" userId="d3e6fd9e-d836-4699-ae64-5a1b23ba66f3" providerId="ADAL" clId="{BEA3368F-0229-4DB0-91D0-C572DFD7E448}" dt="2022-04-01T10:30:14.918" v="76" actId="26606"/>
          <ac:spMkLst>
            <pc:docMk/>
            <pc:sldMk cId="931948894" sldId="320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30:14.918" v="76" actId="26606"/>
          <ac:picMkLst>
            <pc:docMk/>
            <pc:sldMk cId="931948894" sldId="320"/>
            <ac:picMk id="3" creationId="{ECD10725-DA9E-480E-B6F5-5EF098E665D7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1520830923" sldId="321"/>
        </pc:sldMkLst>
        <pc:spChg chg="add">
          <ac:chgData name="Mary O'Leary (admin)" userId="d3e6fd9e-d836-4699-ae64-5a1b23ba66f3" providerId="ADAL" clId="{BEA3368F-0229-4DB0-91D0-C572DFD7E448}" dt="2022-04-01T10:30:03.879" v="75" actId="26606"/>
          <ac:spMkLst>
            <pc:docMk/>
            <pc:sldMk cId="1520830923" sldId="321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30:03.879" v="75" actId="26606"/>
          <ac:picMkLst>
            <pc:docMk/>
            <pc:sldMk cId="1520830923" sldId="321"/>
            <ac:picMk id="3" creationId="{AAD0005D-A15E-40BD-B223-2E44282709BE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4233894813" sldId="322"/>
        </pc:sldMkLst>
        <pc:spChg chg="add">
          <ac:chgData name="Mary O'Leary (admin)" userId="d3e6fd9e-d836-4699-ae64-5a1b23ba66f3" providerId="ADAL" clId="{BEA3368F-0229-4DB0-91D0-C572DFD7E448}" dt="2022-04-01T10:30:43.061" v="80" actId="26606"/>
          <ac:spMkLst>
            <pc:docMk/>
            <pc:sldMk cId="4233894813" sldId="322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30:43.061" v="80" actId="26606"/>
          <ac:picMkLst>
            <pc:docMk/>
            <pc:sldMk cId="4233894813" sldId="322"/>
            <ac:picMk id="3" creationId="{28F0AB30-82E2-4644-821F-82A8103C7F01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1893421899" sldId="323"/>
        </pc:sldMkLst>
        <pc:spChg chg="add">
          <ac:chgData name="Mary O'Leary (admin)" userId="d3e6fd9e-d836-4699-ae64-5a1b23ba66f3" providerId="ADAL" clId="{BEA3368F-0229-4DB0-91D0-C572DFD7E448}" dt="2022-04-01T10:30:49.941" v="81" actId="26606"/>
          <ac:spMkLst>
            <pc:docMk/>
            <pc:sldMk cId="1893421899" sldId="323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30:49.941" v="81" actId="26606"/>
          <ac:picMkLst>
            <pc:docMk/>
            <pc:sldMk cId="1893421899" sldId="323"/>
            <ac:picMk id="3" creationId="{508314D2-EEF3-4C4D-BD81-C80FDB6AD260}"/>
          </ac:picMkLst>
        </pc:picChg>
      </pc:sldChg>
      <pc:sldChg chg="addSp modSp mod modTransition setBg">
        <pc:chgData name="Mary O'Leary (admin)" userId="d3e6fd9e-d836-4699-ae64-5a1b23ba66f3" providerId="ADAL" clId="{BEA3368F-0229-4DB0-91D0-C572DFD7E448}" dt="2022-04-05T11:39:29.658" v="121"/>
        <pc:sldMkLst>
          <pc:docMk/>
          <pc:sldMk cId="1710594902" sldId="324"/>
        </pc:sldMkLst>
        <pc:spChg chg="add">
          <ac:chgData name="Mary O'Leary (admin)" userId="d3e6fd9e-d836-4699-ae64-5a1b23ba66f3" providerId="ADAL" clId="{BEA3368F-0229-4DB0-91D0-C572DFD7E448}" dt="2022-04-01T10:30:59.405" v="82" actId="26606"/>
          <ac:spMkLst>
            <pc:docMk/>
            <pc:sldMk cId="1710594902" sldId="324"/>
            <ac:spMk id="8" creationId="{16B067B1-F4E5-4FDF-813D-C9E872E80075}"/>
          </ac:spMkLst>
        </pc:spChg>
        <pc:picChg chg="mod">
          <ac:chgData name="Mary O'Leary (admin)" userId="d3e6fd9e-d836-4699-ae64-5a1b23ba66f3" providerId="ADAL" clId="{BEA3368F-0229-4DB0-91D0-C572DFD7E448}" dt="2022-04-01T10:30:59.405" v="82" actId="26606"/>
          <ac:picMkLst>
            <pc:docMk/>
            <pc:sldMk cId="1710594902" sldId="324"/>
            <ac:picMk id="3" creationId="{B8287265-D7A4-416B-B45C-524A79BFC710}"/>
          </ac:picMkLst>
        </pc:picChg>
      </pc:sldChg>
      <pc:sldChg chg="add del">
        <pc:chgData name="Mary O'Leary (admin)" userId="d3e6fd9e-d836-4699-ae64-5a1b23ba66f3" providerId="ADAL" clId="{BEA3368F-0229-4DB0-91D0-C572DFD7E448}" dt="2022-04-01T10:09:54.530" v="30" actId="47"/>
        <pc:sldMkLst>
          <pc:docMk/>
          <pc:sldMk cId="229521564" sldId="325"/>
        </pc:sldMkLst>
      </pc:sldChg>
      <pc:sldChg chg="add del">
        <pc:chgData name="Mary O'Leary (admin)" userId="d3e6fd9e-d836-4699-ae64-5a1b23ba66f3" providerId="ADAL" clId="{BEA3368F-0229-4DB0-91D0-C572DFD7E448}" dt="2022-04-01T09:50:19.305" v="28" actId="47"/>
        <pc:sldMkLst>
          <pc:docMk/>
          <pc:sldMk cId="760411451" sldId="325"/>
        </pc:sldMkLst>
      </pc:sldChg>
      <pc:sldMasterChg chg="modTransition setBg modSldLayout">
        <pc:chgData name="Mary O'Leary (admin)" userId="d3e6fd9e-d836-4699-ae64-5a1b23ba66f3" providerId="ADAL" clId="{BEA3368F-0229-4DB0-91D0-C572DFD7E448}" dt="2022-04-05T11:39:29.658" v="121"/>
        <pc:sldMasterMkLst>
          <pc:docMk/>
          <pc:sldMasterMk cId="1748499066" sldId="2147483660"/>
        </pc:sldMasterMkLst>
        <pc:sldLayoutChg chg="modTransition setBg">
          <pc:chgData name="Mary O'Leary (admin)" userId="d3e6fd9e-d836-4699-ae64-5a1b23ba66f3" providerId="ADAL" clId="{BEA3368F-0229-4DB0-91D0-C572DFD7E448}" dt="2022-04-05T11:39:29.658" v="121"/>
          <pc:sldLayoutMkLst>
            <pc:docMk/>
            <pc:sldMasterMk cId="1748499066" sldId="2147483660"/>
            <pc:sldLayoutMk cId="1095017798" sldId="2147483661"/>
          </pc:sldLayoutMkLst>
        </pc:sldLayoutChg>
        <pc:sldLayoutChg chg="modTransition setBg">
          <pc:chgData name="Mary O'Leary (admin)" userId="d3e6fd9e-d836-4699-ae64-5a1b23ba66f3" providerId="ADAL" clId="{BEA3368F-0229-4DB0-91D0-C572DFD7E448}" dt="2022-04-05T11:39:29.658" v="121"/>
          <pc:sldLayoutMkLst>
            <pc:docMk/>
            <pc:sldMasterMk cId="1748499066" sldId="2147483660"/>
            <pc:sldLayoutMk cId="2377016805" sldId="2147483662"/>
          </pc:sldLayoutMkLst>
        </pc:sldLayoutChg>
        <pc:sldLayoutChg chg="modTransition setBg">
          <pc:chgData name="Mary O'Leary (admin)" userId="d3e6fd9e-d836-4699-ae64-5a1b23ba66f3" providerId="ADAL" clId="{BEA3368F-0229-4DB0-91D0-C572DFD7E448}" dt="2022-04-05T11:39:29.658" v="121"/>
          <pc:sldLayoutMkLst>
            <pc:docMk/>
            <pc:sldMasterMk cId="1748499066" sldId="2147483660"/>
            <pc:sldLayoutMk cId="1479090068" sldId="2147483663"/>
          </pc:sldLayoutMkLst>
        </pc:sldLayoutChg>
        <pc:sldLayoutChg chg="modTransition setBg">
          <pc:chgData name="Mary O'Leary (admin)" userId="d3e6fd9e-d836-4699-ae64-5a1b23ba66f3" providerId="ADAL" clId="{BEA3368F-0229-4DB0-91D0-C572DFD7E448}" dt="2022-04-05T11:39:29.658" v="121"/>
          <pc:sldLayoutMkLst>
            <pc:docMk/>
            <pc:sldMasterMk cId="1748499066" sldId="2147483660"/>
            <pc:sldLayoutMk cId="584222469" sldId="2147483664"/>
          </pc:sldLayoutMkLst>
        </pc:sldLayoutChg>
        <pc:sldLayoutChg chg="modTransition setBg">
          <pc:chgData name="Mary O'Leary (admin)" userId="d3e6fd9e-d836-4699-ae64-5a1b23ba66f3" providerId="ADAL" clId="{BEA3368F-0229-4DB0-91D0-C572DFD7E448}" dt="2022-04-05T11:39:29.658" v="121"/>
          <pc:sldLayoutMkLst>
            <pc:docMk/>
            <pc:sldMasterMk cId="1748499066" sldId="2147483660"/>
            <pc:sldLayoutMk cId="1555549392" sldId="2147483665"/>
          </pc:sldLayoutMkLst>
        </pc:sldLayoutChg>
        <pc:sldLayoutChg chg="modTransition setBg">
          <pc:chgData name="Mary O'Leary (admin)" userId="d3e6fd9e-d836-4699-ae64-5a1b23ba66f3" providerId="ADAL" clId="{BEA3368F-0229-4DB0-91D0-C572DFD7E448}" dt="2022-04-05T11:39:29.658" v="121"/>
          <pc:sldLayoutMkLst>
            <pc:docMk/>
            <pc:sldMasterMk cId="1748499066" sldId="2147483660"/>
            <pc:sldLayoutMk cId="3249744794" sldId="2147483666"/>
          </pc:sldLayoutMkLst>
        </pc:sldLayoutChg>
        <pc:sldLayoutChg chg="modTransition setBg">
          <pc:chgData name="Mary O'Leary (admin)" userId="d3e6fd9e-d836-4699-ae64-5a1b23ba66f3" providerId="ADAL" clId="{BEA3368F-0229-4DB0-91D0-C572DFD7E448}" dt="2022-04-05T11:39:29.658" v="121"/>
          <pc:sldLayoutMkLst>
            <pc:docMk/>
            <pc:sldMasterMk cId="1748499066" sldId="2147483660"/>
            <pc:sldLayoutMk cId="4145922150" sldId="2147483667"/>
          </pc:sldLayoutMkLst>
        </pc:sldLayoutChg>
        <pc:sldLayoutChg chg="modTransition setBg">
          <pc:chgData name="Mary O'Leary (admin)" userId="d3e6fd9e-d836-4699-ae64-5a1b23ba66f3" providerId="ADAL" clId="{BEA3368F-0229-4DB0-91D0-C572DFD7E448}" dt="2022-04-05T11:39:29.658" v="121"/>
          <pc:sldLayoutMkLst>
            <pc:docMk/>
            <pc:sldMasterMk cId="1748499066" sldId="2147483660"/>
            <pc:sldLayoutMk cId="3181036286" sldId="2147483668"/>
          </pc:sldLayoutMkLst>
        </pc:sldLayoutChg>
        <pc:sldLayoutChg chg="modTransition setBg">
          <pc:chgData name="Mary O'Leary (admin)" userId="d3e6fd9e-d836-4699-ae64-5a1b23ba66f3" providerId="ADAL" clId="{BEA3368F-0229-4DB0-91D0-C572DFD7E448}" dt="2022-04-05T11:39:29.658" v="121"/>
          <pc:sldLayoutMkLst>
            <pc:docMk/>
            <pc:sldMasterMk cId="1748499066" sldId="2147483660"/>
            <pc:sldLayoutMk cId="1613512600" sldId="2147483669"/>
          </pc:sldLayoutMkLst>
        </pc:sldLayoutChg>
        <pc:sldLayoutChg chg="modTransition setBg">
          <pc:chgData name="Mary O'Leary (admin)" userId="d3e6fd9e-d836-4699-ae64-5a1b23ba66f3" providerId="ADAL" clId="{BEA3368F-0229-4DB0-91D0-C572DFD7E448}" dt="2022-04-05T11:39:29.658" v="121"/>
          <pc:sldLayoutMkLst>
            <pc:docMk/>
            <pc:sldMasterMk cId="1748499066" sldId="2147483660"/>
            <pc:sldLayoutMk cId="4097771450" sldId="2147483670"/>
          </pc:sldLayoutMkLst>
        </pc:sldLayoutChg>
        <pc:sldLayoutChg chg="modTransition setBg">
          <pc:chgData name="Mary O'Leary (admin)" userId="d3e6fd9e-d836-4699-ae64-5a1b23ba66f3" providerId="ADAL" clId="{BEA3368F-0229-4DB0-91D0-C572DFD7E448}" dt="2022-04-05T11:39:29.658" v="121"/>
          <pc:sldLayoutMkLst>
            <pc:docMk/>
            <pc:sldMasterMk cId="1748499066" sldId="2147483660"/>
            <pc:sldLayoutMk cId="1166987100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729C6-154A-4CCF-BE7B-73E9CB8834A8}" type="datetimeFigureOut">
              <a:rPr lang="en-IE" smtClean="0"/>
              <a:t>05/04/2022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7AF2-1394-42C6-A767-416FB0733B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5017798"/>
      </p:ext>
    </p:extLst>
  </p:cSld>
  <p:clrMapOvr>
    <a:masterClrMapping/>
  </p:clrMapOvr>
  <p:transition spd="slow" advClick="0" advTm="1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729C6-154A-4CCF-BE7B-73E9CB8834A8}" type="datetimeFigureOut">
              <a:rPr lang="en-IE" smtClean="0"/>
              <a:t>05/04/2022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7AF2-1394-42C6-A767-416FB0733B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7771450"/>
      </p:ext>
    </p:extLst>
  </p:cSld>
  <p:clrMapOvr>
    <a:masterClrMapping/>
  </p:clrMapOvr>
  <p:transition spd="slow" advClick="0" advTm="1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729C6-154A-4CCF-BE7B-73E9CB8834A8}" type="datetimeFigureOut">
              <a:rPr lang="en-IE" smtClean="0"/>
              <a:t>05/04/2022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7AF2-1394-42C6-A767-416FB0733B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66987100"/>
      </p:ext>
    </p:extLst>
  </p:cSld>
  <p:clrMapOvr>
    <a:masterClrMapping/>
  </p:clrMapOvr>
  <p:transition spd="slow" advClick="0"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729C6-154A-4CCF-BE7B-73E9CB8834A8}" type="datetimeFigureOut">
              <a:rPr lang="en-IE" smtClean="0"/>
              <a:t>05/04/2022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7AF2-1394-42C6-A767-416FB0733B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77016805"/>
      </p:ext>
    </p:extLst>
  </p:cSld>
  <p:clrMapOvr>
    <a:masterClrMapping/>
  </p:clrMapOvr>
  <p:transition spd="slow" advClick="0" advTm="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729C6-154A-4CCF-BE7B-73E9CB8834A8}" type="datetimeFigureOut">
              <a:rPr lang="en-IE" smtClean="0"/>
              <a:t>05/04/2022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7AF2-1394-42C6-A767-416FB0733B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79090068"/>
      </p:ext>
    </p:extLst>
  </p:cSld>
  <p:clrMapOvr>
    <a:masterClrMapping/>
  </p:clrMapOvr>
  <p:transition spd="slow" advClick="0" advTm="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729C6-154A-4CCF-BE7B-73E9CB8834A8}" type="datetimeFigureOut">
              <a:rPr lang="en-IE" smtClean="0"/>
              <a:t>05/04/2022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7AF2-1394-42C6-A767-416FB0733B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84222469"/>
      </p:ext>
    </p:extLst>
  </p:cSld>
  <p:clrMapOvr>
    <a:masterClrMapping/>
  </p:clrMapOvr>
  <p:transition spd="slow" advClick="0" advTm="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729C6-154A-4CCF-BE7B-73E9CB8834A8}" type="datetimeFigureOut">
              <a:rPr lang="en-IE" smtClean="0"/>
              <a:t>05/04/2022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7AF2-1394-42C6-A767-416FB0733B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5549392"/>
      </p:ext>
    </p:extLst>
  </p:cSld>
  <p:clrMapOvr>
    <a:masterClrMapping/>
  </p:clrMapOvr>
  <p:transition spd="slow" advClick="0" advTm="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729C6-154A-4CCF-BE7B-73E9CB8834A8}" type="datetimeFigureOut">
              <a:rPr lang="en-IE" smtClean="0"/>
              <a:t>05/04/2022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7AF2-1394-42C6-A767-416FB0733B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49744794"/>
      </p:ext>
    </p:extLst>
  </p:cSld>
  <p:clrMapOvr>
    <a:masterClrMapping/>
  </p:clrMapOvr>
  <p:transition spd="slow" advClick="0" advTm="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729C6-154A-4CCF-BE7B-73E9CB8834A8}" type="datetimeFigureOut">
              <a:rPr lang="en-IE" smtClean="0"/>
              <a:t>05/04/2022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7AF2-1394-42C6-A767-416FB0733B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5922150"/>
      </p:ext>
    </p:extLst>
  </p:cSld>
  <p:clrMapOvr>
    <a:masterClrMapping/>
  </p:clrMapOvr>
  <p:transition spd="slow" advClick="0" advTm="1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729C6-154A-4CCF-BE7B-73E9CB8834A8}" type="datetimeFigureOut">
              <a:rPr lang="en-IE" smtClean="0"/>
              <a:t>05/04/2022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7AF2-1394-42C6-A767-416FB0733B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81036286"/>
      </p:ext>
    </p:extLst>
  </p:cSld>
  <p:clrMapOvr>
    <a:masterClrMapping/>
  </p:clrMapOvr>
  <p:transition spd="slow" advClick="0" advTm="1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729C6-154A-4CCF-BE7B-73E9CB8834A8}" type="datetimeFigureOut">
              <a:rPr lang="en-IE" smtClean="0"/>
              <a:t>05/04/2022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7AF2-1394-42C6-A767-416FB0733B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3512600"/>
      </p:ext>
    </p:extLst>
  </p:cSld>
  <p:clrMapOvr>
    <a:masterClrMapping/>
  </p:clrMapOvr>
  <p:transition spd="slow" advClick="0" advTm="1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729C6-154A-4CCF-BE7B-73E9CB8834A8}" type="datetimeFigureOut">
              <a:rPr lang="en-IE" smtClean="0"/>
              <a:t>05/04/2022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37AF2-1394-42C6-A767-416FB0733B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4849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1C3D8B9C-FB04-457B-B30D-1251E69EE5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8843"/>
      </p:ext>
    </p:extLst>
  </p:cSld>
  <p:clrMapOvr>
    <a:masterClrMapping/>
  </p:clrMapOvr>
  <p:transition spd="slow" advClick="0" advTm="1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men standing around a table with a sign&#10;&#10;Description automatically generated with low confidence">
            <a:extLst>
              <a:ext uri="{FF2B5EF4-FFF2-40B4-BE49-F238E27FC236}">
                <a16:creationId xmlns:a16="http://schemas.microsoft.com/office/drawing/2014/main" id="{FCE0E68D-E239-473B-B47D-C13211EA83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04638"/>
      </p:ext>
    </p:extLst>
  </p:cSld>
  <p:clrMapOvr>
    <a:masterClrMapping/>
  </p:clrMapOvr>
  <p:transition spd="slow" advClick="0" advTm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suit, ceiling, person&#10;&#10;Description automatically generated">
            <a:extLst>
              <a:ext uri="{FF2B5EF4-FFF2-40B4-BE49-F238E27FC236}">
                <a16:creationId xmlns:a16="http://schemas.microsoft.com/office/drawing/2014/main" id="{98EA4AFA-64DC-4B86-8CD7-E92370934B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23373"/>
      </p:ext>
    </p:extLst>
  </p:cSld>
  <p:clrMapOvr>
    <a:masterClrMapping/>
  </p:clrMapOvr>
  <p:transition spd="slow" advClick="0" advTm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wo people talking&#10;&#10;Description automatically generated with medium confidence">
            <a:extLst>
              <a:ext uri="{FF2B5EF4-FFF2-40B4-BE49-F238E27FC236}">
                <a16:creationId xmlns:a16="http://schemas.microsoft.com/office/drawing/2014/main" id="{2DEA214D-17AA-45D6-AD38-19734FAE7C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60532"/>
      </p:ext>
    </p:extLst>
  </p:cSld>
  <p:clrMapOvr>
    <a:masterClrMapping/>
  </p:clrMapOvr>
  <p:transition spd="slow" advClick="0" advTm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person, indoor, suit&#10;&#10;Description automatically generated">
            <a:extLst>
              <a:ext uri="{FF2B5EF4-FFF2-40B4-BE49-F238E27FC236}">
                <a16:creationId xmlns:a16="http://schemas.microsoft.com/office/drawing/2014/main" id="{1B9999A8-BA23-4BCC-89A2-0A5D7C7122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25833"/>
      </p:ext>
    </p:extLst>
  </p:cSld>
  <p:clrMapOvr>
    <a:masterClrMapping/>
  </p:clrMapOvr>
  <p:transition spd="slow" advClick="0" advTm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miling next to a person&#10;&#10;Description automatically generated with medium confidence">
            <a:extLst>
              <a:ext uri="{FF2B5EF4-FFF2-40B4-BE49-F238E27FC236}">
                <a16:creationId xmlns:a16="http://schemas.microsoft.com/office/drawing/2014/main" id="{47498699-5F72-4ABE-92A1-089BEACF9A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02123"/>
      </p:ext>
    </p:extLst>
  </p:cSld>
  <p:clrMapOvr>
    <a:masterClrMapping/>
  </p:clrMapOvr>
  <p:transition spd="slow" advClick="0" advTm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2718C90E-C165-4CA1-8BD2-9AFAF28F84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1834"/>
      </p:ext>
    </p:extLst>
  </p:cSld>
  <p:clrMapOvr>
    <a:masterClrMapping/>
  </p:clrMapOvr>
  <p:transition spd="slow" advClick="0" advTm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A2DAD42-F509-467C-B5E7-2F758B4A38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25787"/>
      </p:ext>
    </p:extLst>
  </p:cSld>
  <p:clrMapOvr>
    <a:masterClrMapping/>
  </p:clrMapOvr>
  <p:transition spd="slow" advClick="0" advTm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6B45DBA9-FA6D-49AF-AB3E-ECD97410B2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68998"/>
      </p:ext>
    </p:extLst>
  </p:cSld>
  <p:clrMapOvr>
    <a:masterClrMapping/>
  </p:clrMapOvr>
  <p:transition spd="slow" advClick="0" advTm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talking&#10;&#10;Description automatically generated with medium confidence">
            <a:extLst>
              <a:ext uri="{FF2B5EF4-FFF2-40B4-BE49-F238E27FC236}">
                <a16:creationId xmlns:a16="http://schemas.microsoft.com/office/drawing/2014/main" id="{EC8C9A52-AF3B-499A-9759-1319064E17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66995"/>
      </p:ext>
    </p:extLst>
  </p:cSld>
  <p:clrMapOvr>
    <a:masterClrMapping/>
  </p:clrMapOvr>
  <p:transition spd="slow" advClick="0" advTm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7CEAA70-0166-42F5-A6AC-96CEE3B591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38012"/>
      </p:ext>
    </p:extLst>
  </p:cSld>
  <p:clrMapOvr>
    <a:masterClrMapping/>
  </p:clrMapOvr>
  <p:transition spd="slow" advClick="0" advTm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person, person, posing&#10;&#10;Description automatically generated">
            <a:extLst>
              <a:ext uri="{FF2B5EF4-FFF2-40B4-BE49-F238E27FC236}">
                <a16:creationId xmlns:a16="http://schemas.microsoft.com/office/drawing/2014/main" id="{0429DA4D-9C8C-4952-931A-1BC251C28E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44377"/>
      </p:ext>
    </p:extLst>
  </p:cSld>
  <p:clrMapOvr>
    <a:masterClrMapping/>
  </p:clrMapOvr>
  <p:transition spd="slow" advClick="0" advTm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9CD49159-0A60-4277-8A4C-B0B8B51D6C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7863"/>
      </p:ext>
    </p:extLst>
  </p:cSld>
  <p:clrMapOvr>
    <a:masterClrMapping/>
  </p:clrMapOvr>
  <p:transition spd="slow" advClick="0" advTm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holding a wine glass&#10;&#10;Description automatically generated with medium confidence">
            <a:extLst>
              <a:ext uri="{FF2B5EF4-FFF2-40B4-BE49-F238E27FC236}">
                <a16:creationId xmlns:a16="http://schemas.microsoft.com/office/drawing/2014/main" id="{F050CF77-DE31-462C-8D01-ACFD11FE99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80492"/>
      </p:ext>
    </p:extLst>
  </p:cSld>
  <p:clrMapOvr>
    <a:masterClrMapping/>
  </p:clrMapOvr>
  <p:transition spd="slow" advClick="0" advTm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tanding in front of a podium&#10;&#10;Description automatically generated with medium confidence">
            <a:extLst>
              <a:ext uri="{FF2B5EF4-FFF2-40B4-BE49-F238E27FC236}">
                <a16:creationId xmlns:a16="http://schemas.microsoft.com/office/drawing/2014/main" id="{F7DD53C8-2144-4DB3-A6FC-AC5C7C26FE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36453"/>
      </p:ext>
    </p:extLst>
  </p:cSld>
  <p:clrMapOvr>
    <a:masterClrMapping/>
  </p:clrMapOvr>
  <p:transition spd="slow" advClick="0" advTm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playing a guitar&#10;&#10;Description automatically generated">
            <a:extLst>
              <a:ext uri="{FF2B5EF4-FFF2-40B4-BE49-F238E27FC236}">
                <a16:creationId xmlns:a16="http://schemas.microsoft.com/office/drawing/2014/main" id="{42F4A0CC-260C-4AFE-B7BB-18374A4711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94103"/>
      </p:ext>
    </p:extLst>
  </p:cSld>
  <p:clrMapOvr>
    <a:masterClrMapping/>
  </p:clrMapOvr>
  <p:transition spd="slow" advClick="0" advTm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me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F1563CAB-1A11-41E0-A91B-6EE2545EC3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99928"/>
      </p:ext>
    </p:extLst>
  </p:cSld>
  <p:clrMapOvr>
    <a:masterClrMapping/>
  </p:clrMapOvr>
  <p:transition spd="slow" advClick="0" advTm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person, indoor, standing&#10;&#10;Description automatically generated">
            <a:extLst>
              <a:ext uri="{FF2B5EF4-FFF2-40B4-BE49-F238E27FC236}">
                <a16:creationId xmlns:a16="http://schemas.microsoft.com/office/drawing/2014/main" id="{587FD3D1-D18B-495A-A70F-A33ADD80D1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69777"/>
      </p:ext>
    </p:extLst>
  </p:cSld>
  <p:clrMapOvr>
    <a:masterClrMapping/>
  </p:clrMapOvr>
  <p:transition spd="slow" advClick="0" advTm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tanding next to a sign&#10;&#10;Description automatically generated with medium confidence">
            <a:extLst>
              <a:ext uri="{FF2B5EF4-FFF2-40B4-BE49-F238E27FC236}">
                <a16:creationId xmlns:a16="http://schemas.microsoft.com/office/drawing/2014/main" id="{BC62ED93-68E3-4257-8AD8-D2D54DBC03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76826"/>
      </p:ext>
    </p:extLst>
  </p:cSld>
  <p:clrMapOvr>
    <a:masterClrMapping/>
  </p:clrMapOvr>
  <p:transition spd="slow" advClick="0" advTm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71765007-1A8F-4020-9F66-DF28C02449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11077"/>
      </p:ext>
    </p:extLst>
  </p:cSld>
  <p:clrMapOvr>
    <a:masterClrMapping/>
  </p:clrMapOvr>
  <p:transition spd="slow" advClick="0" advTm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AC086407-D956-45AF-BFEF-36A8310DF7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55713"/>
      </p:ext>
    </p:extLst>
  </p:cSld>
  <p:clrMapOvr>
    <a:masterClrMapping/>
  </p:clrMapOvr>
  <p:transition spd="slow" advClick="0" advTm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uple of women smiling&#10;&#10;Description automatically generated with low confidence">
            <a:extLst>
              <a:ext uri="{FF2B5EF4-FFF2-40B4-BE49-F238E27FC236}">
                <a16:creationId xmlns:a16="http://schemas.microsoft.com/office/drawing/2014/main" id="{C05227BD-FAEF-4B7D-95F7-BFC07275EC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35804"/>
      </p:ext>
    </p:extLst>
  </p:cSld>
  <p:clrMapOvr>
    <a:masterClrMapping/>
  </p:clrMapOvr>
  <p:transition spd="slow" advClick="0" advTm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7DE0B35-B187-4F0E-8E0D-6E4F87553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18099"/>
      </p:ext>
    </p:extLst>
  </p:cSld>
  <p:clrMapOvr>
    <a:masterClrMapping/>
  </p:clrMapOvr>
  <p:transition spd="slow" advClick="0" advTm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wo people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464AEF38-F11C-4B8A-B6FC-B1C752AF5E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04117"/>
      </p:ext>
    </p:extLst>
  </p:cSld>
  <p:clrMapOvr>
    <a:masterClrMapping/>
  </p:clrMapOvr>
  <p:transition spd="slow" advClick="0" advTm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20AD94F6-9F7D-40EE-9E37-16ECBF088F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11649"/>
      </p:ext>
    </p:extLst>
  </p:cSld>
  <p:clrMapOvr>
    <a:masterClrMapping/>
  </p:clrMapOvr>
  <p:transition spd="slow" advClick="0" advTm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C9DDB34-74F5-4C1E-83CD-60C308C0B3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44546"/>
      </p:ext>
    </p:extLst>
  </p:cSld>
  <p:clrMapOvr>
    <a:masterClrMapping/>
  </p:clrMapOvr>
  <p:transition spd="slow" advClick="0" advTm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en standing next to each other&#10;&#10;Description automatically generated with low confidence">
            <a:extLst>
              <a:ext uri="{FF2B5EF4-FFF2-40B4-BE49-F238E27FC236}">
                <a16:creationId xmlns:a16="http://schemas.microsoft.com/office/drawing/2014/main" id="{A8619BD7-4A2E-4315-A5C0-2E3CAE93F4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65652"/>
      </p:ext>
    </p:extLst>
  </p:cSld>
  <p:clrMapOvr>
    <a:masterClrMapping/>
  </p:clrMapOvr>
  <p:transition spd="slow" advClick="0" advTm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person, standing, suit&#10;&#10;Description automatically generated">
            <a:extLst>
              <a:ext uri="{FF2B5EF4-FFF2-40B4-BE49-F238E27FC236}">
                <a16:creationId xmlns:a16="http://schemas.microsoft.com/office/drawing/2014/main" id="{BC916599-A1AF-410C-AE22-0A70A7A846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54237"/>
      </p:ext>
    </p:extLst>
  </p:cSld>
  <p:clrMapOvr>
    <a:masterClrMapping/>
  </p:clrMapOvr>
  <p:transition spd="slow" advClick="0" advTm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 suit holding a glass of wine&#10;&#10;Description automatically generated with medium confidence">
            <a:extLst>
              <a:ext uri="{FF2B5EF4-FFF2-40B4-BE49-F238E27FC236}">
                <a16:creationId xmlns:a16="http://schemas.microsoft.com/office/drawing/2014/main" id="{043F9CC7-2217-408B-8301-961C8DCDD9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5637"/>
      </p:ext>
    </p:extLst>
  </p:cSld>
  <p:clrMapOvr>
    <a:masterClrMapping/>
  </p:clrMapOvr>
  <p:transition spd="slow" advClick="0" advTm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wo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441D69F4-09D8-42F4-9BB8-EB6B9D8FF1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75060"/>
      </p:ext>
    </p:extLst>
  </p:cSld>
  <p:clrMapOvr>
    <a:masterClrMapping/>
  </p:clrMapOvr>
  <p:transition spd="slow" advClick="0" advTm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E76601B3-610E-4178-A05A-9E0BC0ED89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77718"/>
      </p:ext>
    </p:extLst>
  </p:cSld>
  <p:clrMapOvr>
    <a:masterClrMapping/>
  </p:clrMapOvr>
  <p:transition spd="slow" advClick="0" advTm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talking&#10;&#10;Description automatically generated with medium confidence">
            <a:extLst>
              <a:ext uri="{FF2B5EF4-FFF2-40B4-BE49-F238E27FC236}">
                <a16:creationId xmlns:a16="http://schemas.microsoft.com/office/drawing/2014/main" id="{4C093EC1-24DD-4A91-AAB9-3E323E8B3E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56243"/>
      </p:ext>
    </p:extLst>
  </p:cSld>
  <p:clrMapOvr>
    <a:masterClrMapping/>
  </p:clrMapOvr>
  <p:transition spd="slow" advClick="0" advTm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698B2956-0013-48AA-A9BB-CDFEF33114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57788"/>
      </p:ext>
    </p:extLst>
  </p:cSld>
  <p:clrMapOvr>
    <a:masterClrMapping/>
  </p:clrMapOvr>
  <p:transition spd="slow" advClick="0" advTm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wo people standing next to a table with a sign&#10;&#10;Description automatically generated with medium confidence">
            <a:extLst>
              <a:ext uri="{FF2B5EF4-FFF2-40B4-BE49-F238E27FC236}">
                <a16:creationId xmlns:a16="http://schemas.microsoft.com/office/drawing/2014/main" id="{87033A7F-BC40-4116-8C2B-2AB0FC506C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50298"/>
      </p:ext>
    </p:extLst>
  </p:cSld>
  <p:clrMapOvr>
    <a:masterClrMapping/>
  </p:clrMapOvr>
  <p:transition spd="slow" advClick="0" advTm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919B159-6289-4F31-A27D-D71218CB3E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35267"/>
      </p:ext>
    </p:extLst>
  </p:cSld>
  <p:clrMapOvr>
    <a:masterClrMapping/>
  </p:clrMapOvr>
  <p:transition spd="slow" advClick="0" advTm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and person kissing&#10;&#10;Description automatically generated with low confidence">
            <a:extLst>
              <a:ext uri="{FF2B5EF4-FFF2-40B4-BE49-F238E27FC236}">
                <a16:creationId xmlns:a16="http://schemas.microsoft.com/office/drawing/2014/main" id="{FD6F968B-524C-4F22-8A61-E1BC45C35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97310"/>
      </p:ext>
    </p:extLst>
  </p:cSld>
  <p:clrMapOvr>
    <a:masterClrMapping/>
  </p:clrMapOvr>
  <p:transition spd="slow" advClick="0" advTm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wo people standing next to a sign&#10;&#10;Description automatically generated with medium confidence">
            <a:extLst>
              <a:ext uri="{FF2B5EF4-FFF2-40B4-BE49-F238E27FC236}">
                <a16:creationId xmlns:a16="http://schemas.microsoft.com/office/drawing/2014/main" id="{D5027306-C0C4-4B38-A087-2134577A8F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82724"/>
      </p:ext>
    </p:extLst>
  </p:cSld>
  <p:clrMapOvr>
    <a:masterClrMapping/>
  </p:clrMapOvr>
  <p:transition spd="slow" advClick="0" advTm="1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tanding next to a poster&#10;&#10;Description automatically generated with medium confidence">
            <a:extLst>
              <a:ext uri="{FF2B5EF4-FFF2-40B4-BE49-F238E27FC236}">
                <a16:creationId xmlns:a16="http://schemas.microsoft.com/office/drawing/2014/main" id="{340262AF-2233-4B2E-8C02-BBDC345840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62041"/>
      </p:ext>
    </p:extLst>
  </p:cSld>
  <p:clrMapOvr>
    <a:masterClrMapping/>
  </p:clrMapOvr>
  <p:transition spd="slow" advClick="0" advTm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uple of men holding glasses of wine&#10;&#10;Description automatically generated with low confidence">
            <a:extLst>
              <a:ext uri="{FF2B5EF4-FFF2-40B4-BE49-F238E27FC236}">
                <a16:creationId xmlns:a16="http://schemas.microsoft.com/office/drawing/2014/main" id="{BBE48568-B3AC-4854-8926-3DC4C3DA6A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29097"/>
      </p:ext>
    </p:extLst>
  </p:cSld>
  <p:clrMapOvr>
    <a:masterClrMapping/>
  </p:clrMapOvr>
  <p:transition spd="slow" advClick="0" advTm="1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50EC119B-CBD4-4DD4-ABEB-36AC26CD0B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77338"/>
      </p:ext>
    </p:extLst>
  </p:cSld>
  <p:clrMapOvr>
    <a:masterClrMapping/>
  </p:clrMapOvr>
  <p:transition spd="slow" advClick="0" advTm="1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wo people holding glasses&#10;&#10;Description automatically generated with medium confidence">
            <a:extLst>
              <a:ext uri="{FF2B5EF4-FFF2-40B4-BE49-F238E27FC236}">
                <a16:creationId xmlns:a16="http://schemas.microsoft.com/office/drawing/2014/main" id="{6D63220B-01E6-4B1A-AD68-BC7622413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12058"/>
      </p:ext>
    </p:extLst>
  </p:cSld>
  <p:clrMapOvr>
    <a:masterClrMapping/>
  </p:clrMapOvr>
  <p:transition spd="slow" advClick="0" advTm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4FF84913-5E7A-43C9-A182-0C2AB4663F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77965"/>
      </p:ext>
    </p:extLst>
  </p:cSld>
  <p:clrMapOvr>
    <a:masterClrMapping/>
  </p:clrMapOvr>
  <p:transition spd="slow" advClick="0" advTm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wall, person, indoor, music&#10;&#10;Description automatically generated">
            <a:extLst>
              <a:ext uri="{FF2B5EF4-FFF2-40B4-BE49-F238E27FC236}">
                <a16:creationId xmlns:a16="http://schemas.microsoft.com/office/drawing/2014/main" id="{B415CB64-5AFE-4380-AB1F-5570C13319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29883"/>
      </p:ext>
    </p:extLst>
  </p:cSld>
  <p:clrMapOvr>
    <a:masterClrMapping/>
  </p:clrMapOvr>
  <p:transition spd="slow" advClick="0" advTm="1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holding a glass of wine&#10;&#10;Description automatically generated with low confidence">
            <a:extLst>
              <a:ext uri="{FF2B5EF4-FFF2-40B4-BE49-F238E27FC236}">
                <a16:creationId xmlns:a16="http://schemas.microsoft.com/office/drawing/2014/main" id="{E2ED3C36-A523-40B2-841F-F2E1E24820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74520"/>
      </p:ext>
    </p:extLst>
  </p:cSld>
  <p:clrMapOvr>
    <a:masterClrMapping/>
  </p:clrMapOvr>
  <p:transition spd="slow" advClick="0" advTm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F78CE2A3-509A-4886-A240-FF362ACBB5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77925"/>
      </p:ext>
    </p:extLst>
  </p:cSld>
  <p:clrMapOvr>
    <a:masterClrMapping/>
  </p:clrMapOvr>
  <p:transition spd="slow" advClick="0" advTm="1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tanding at a podium&#10;&#10;Description automatically generated with medium confidence">
            <a:extLst>
              <a:ext uri="{FF2B5EF4-FFF2-40B4-BE49-F238E27FC236}">
                <a16:creationId xmlns:a16="http://schemas.microsoft.com/office/drawing/2014/main" id="{D983CAB3-3AE5-47CF-9284-F1785FBC7F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95651"/>
      </p:ext>
    </p:extLst>
  </p:cSld>
  <p:clrMapOvr>
    <a:masterClrMapping/>
  </p:clrMapOvr>
  <p:transition spd="slow" advClick="0" advTm="1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tanding at a podium&#10;&#10;Description automatically generated with medium confidence">
            <a:extLst>
              <a:ext uri="{FF2B5EF4-FFF2-40B4-BE49-F238E27FC236}">
                <a16:creationId xmlns:a16="http://schemas.microsoft.com/office/drawing/2014/main" id="{A2B3CD9E-590C-4375-A413-6980A8782D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11478"/>
      </p:ext>
    </p:extLst>
  </p:cSld>
  <p:clrMapOvr>
    <a:masterClrMapping/>
  </p:clrMapOvr>
  <p:transition spd="slow" advClick="0" advTm="1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tanding at a podium&#10;&#10;Description automatically generated with medium confidence">
            <a:extLst>
              <a:ext uri="{FF2B5EF4-FFF2-40B4-BE49-F238E27FC236}">
                <a16:creationId xmlns:a16="http://schemas.microsoft.com/office/drawing/2014/main" id="{C19AA579-5495-4077-A6F8-2EB2C46DA4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44997"/>
      </p:ext>
    </p:extLst>
  </p:cSld>
  <p:clrMapOvr>
    <a:masterClrMapping/>
  </p:clrMapOvr>
  <p:transition spd="slow" advClick="0" advTm="1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D95EA9B-2AE2-4062-BFF2-B18FF29595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71903"/>
      </p:ext>
    </p:extLst>
  </p:cSld>
  <p:clrMapOvr>
    <a:masterClrMapping/>
  </p:clrMapOvr>
  <p:transition spd="slow" advClick="0" advTm="1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giving a presentation&#10;&#10;Description automatically generated with low confidence">
            <a:extLst>
              <a:ext uri="{FF2B5EF4-FFF2-40B4-BE49-F238E27FC236}">
                <a16:creationId xmlns:a16="http://schemas.microsoft.com/office/drawing/2014/main" id="{537A05CE-FBFF-4079-8ADB-D94FE287EB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41367"/>
      </p:ext>
    </p:extLst>
  </p:cSld>
  <p:clrMapOvr>
    <a:masterClrMapping/>
  </p:clrMapOvr>
  <p:transition spd="slow" advClick="0" advTm="1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in a room watch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6E279631-5325-4E1D-B1D7-949DAED75F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5721"/>
      </p:ext>
    </p:extLst>
  </p:cSld>
  <p:clrMapOvr>
    <a:masterClrMapping/>
  </p:clrMapOvr>
  <p:transition spd="slow" advClick="0" advTm="1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tanding in front of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C1598C9E-7D70-4DA5-8C02-FB9503B99D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48148"/>
      </p:ext>
    </p:extLst>
  </p:cSld>
  <p:clrMapOvr>
    <a:masterClrMapping/>
  </p:clrMapOvr>
  <p:transition spd="slow" advClick="0" advTm="1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around a table with a candle in front of them&#10;&#10;Description automatically generated with medium confidence">
            <a:extLst>
              <a:ext uri="{FF2B5EF4-FFF2-40B4-BE49-F238E27FC236}">
                <a16:creationId xmlns:a16="http://schemas.microsoft.com/office/drawing/2014/main" id="{F70A3DFA-FB0C-4B74-896F-24E53CB4A7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86054"/>
      </p:ext>
    </p:extLst>
  </p:cSld>
  <p:clrMapOvr>
    <a:masterClrMapping/>
  </p:clrMapOvr>
  <p:transition spd="slow" advClick="0" advTm="1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tanding in front of a crowd&#10;&#10;Description automatically generated with low confidence">
            <a:extLst>
              <a:ext uri="{FF2B5EF4-FFF2-40B4-BE49-F238E27FC236}">
                <a16:creationId xmlns:a16="http://schemas.microsoft.com/office/drawing/2014/main" id="{7BA1E83C-1A4A-4F4F-8D0A-67C4D04B69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51452"/>
      </p:ext>
    </p:extLst>
  </p:cSld>
  <p:clrMapOvr>
    <a:masterClrMapping/>
  </p:clrMapOvr>
  <p:transition spd="slow" advClick="0" advTm="1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0DC1C58F-4836-45B7-A6E8-49E1CB680B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67837"/>
      </p:ext>
    </p:extLst>
  </p:cSld>
  <p:clrMapOvr>
    <a:masterClrMapping/>
  </p:clrMapOvr>
  <p:transition spd="slow" advClick="0" advTm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wo peop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D1D00FA6-F055-4355-8C35-3C73CD7E5B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44420"/>
      </p:ext>
    </p:extLst>
  </p:cSld>
  <p:clrMapOvr>
    <a:masterClrMapping/>
  </p:clrMapOvr>
  <p:transition spd="slow" advClick="0" advTm="1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 suit and a person in a dress&#10;&#10;Description automatically generated with low confidence">
            <a:extLst>
              <a:ext uri="{FF2B5EF4-FFF2-40B4-BE49-F238E27FC236}">
                <a16:creationId xmlns:a16="http://schemas.microsoft.com/office/drawing/2014/main" id="{E9EECF89-EE81-4B90-9568-C3F9B7F2A1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99374"/>
      </p:ext>
    </p:extLst>
  </p:cSld>
  <p:clrMapOvr>
    <a:masterClrMapping/>
  </p:clrMapOvr>
  <p:transition spd="slow" advClick="0" advTm="1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AD0005D-A15E-40BD-B223-2E44282709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30923"/>
      </p:ext>
    </p:extLst>
  </p:cSld>
  <p:clrMapOvr>
    <a:masterClrMapping/>
  </p:clrMapOvr>
  <p:transition spd="slow" advClick="0" advTm="1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ECD10725-DA9E-480E-B6F5-5EF098E665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48894"/>
      </p:ext>
    </p:extLst>
  </p:cSld>
  <p:clrMapOvr>
    <a:masterClrMapping/>
  </p:clrMapOvr>
  <p:transition spd="slow" advClick="0" advTm="1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3936329C-D41E-4361-BF27-A20BE0A916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27038"/>
      </p:ext>
    </p:extLst>
  </p:cSld>
  <p:clrMapOvr>
    <a:masterClrMapping/>
  </p:clrMapOvr>
  <p:transition spd="slow" advClick="0" advTm="1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and person dancing&#10;&#10;Description automatically generated with low confidence">
            <a:extLst>
              <a:ext uri="{FF2B5EF4-FFF2-40B4-BE49-F238E27FC236}">
                <a16:creationId xmlns:a16="http://schemas.microsoft.com/office/drawing/2014/main" id="{917F6F8F-0462-4FD8-A16C-9DB548C40B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93964"/>
      </p:ext>
    </p:extLst>
  </p:cSld>
  <p:clrMapOvr>
    <a:masterClrMapping/>
  </p:clrMapOvr>
  <p:transition spd="slow" advClick="0" advTm="1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tanding at a podium&#10;&#10;Description automatically generated with medium confidence">
            <a:extLst>
              <a:ext uri="{FF2B5EF4-FFF2-40B4-BE49-F238E27FC236}">
                <a16:creationId xmlns:a16="http://schemas.microsoft.com/office/drawing/2014/main" id="{50C721F4-1784-4AF3-BE58-736DB98F5F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85677"/>
      </p:ext>
    </p:extLst>
  </p:cSld>
  <p:clrMapOvr>
    <a:masterClrMapping/>
  </p:clrMapOvr>
  <p:transition spd="slow" advClick="0" advTm="1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at a table in a room with a large screen&#10;&#10;Description automatically generated with low confidence">
            <a:extLst>
              <a:ext uri="{FF2B5EF4-FFF2-40B4-BE49-F238E27FC236}">
                <a16:creationId xmlns:a16="http://schemas.microsoft.com/office/drawing/2014/main" id="{28F0AB30-82E2-4644-821F-82A8103C7F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94813"/>
      </p:ext>
    </p:extLst>
  </p:cSld>
  <p:clrMapOvr>
    <a:masterClrMapping/>
  </p:clrMapOvr>
  <p:transition spd="slow" advClick="0" advTm="1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in front of a projector screen&#10;&#10;Description automatically generated with medium confidence">
            <a:extLst>
              <a:ext uri="{FF2B5EF4-FFF2-40B4-BE49-F238E27FC236}">
                <a16:creationId xmlns:a16="http://schemas.microsoft.com/office/drawing/2014/main" id="{508314D2-EEF3-4C4D-BD81-C80FDB6AD2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21899"/>
      </p:ext>
    </p:extLst>
  </p:cSld>
  <p:clrMapOvr>
    <a:masterClrMapping/>
  </p:clrMapOvr>
  <p:transition spd="slow" advClick="0" advTm="1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front of a large screen&#10;&#10;Description automatically generated with medium confidence">
            <a:extLst>
              <a:ext uri="{FF2B5EF4-FFF2-40B4-BE49-F238E27FC236}">
                <a16:creationId xmlns:a16="http://schemas.microsoft.com/office/drawing/2014/main" id="{B8287265-D7A4-416B-B45C-524A79BFC7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94902"/>
      </p:ext>
    </p:extLst>
  </p:cSld>
  <p:clrMapOvr>
    <a:masterClrMapping/>
  </p:clrMapOvr>
  <p:transition spd="slow" advClick="0" advTm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men playing drums&#10;&#10;Description automatically generated">
            <a:extLst>
              <a:ext uri="{FF2B5EF4-FFF2-40B4-BE49-F238E27FC236}">
                <a16:creationId xmlns:a16="http://schemas.microsoft.com/office/drawing/2014/main" id="{B297374F-694D-4519-A931-9618DF136D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95039"/>
      </p:ext>
    </p:extLst>
  </p:cSld>
  <p:clrMapOvr>
    <a:masterClrMapping/>
  </p:clrMapOvr>
  <p:transition spd="slow" advClick="0" advTm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monitor, screen, television&#10;&#10;Description automatically generated">
            <a:extLst>
              <a:ext uri="{FF2B5EF4-FFF2-40B4-BE49-F238E27FC236}">
                <a16:creationId xmlns:a16="http://schemas.microsoft.com/office/drawing/2014/main" id="{89EDAD53-C913-4741-BEEF-CF92838479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29815"/>
      </p:ext>
    </p:extLst>
  </p:cSld>
  <p:clrMapOvr>
    <a:masterClrMapping/>
  </p:clrMapOvr>
  <p:transition spd="slow" advClick="0" advTm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312F3C9D-AE43-466A-A13B-978F90258E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31" y="261437"/>
            <a:ext cx="8682337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54834"/>
      </p:ext>
    </p:extLst>
  </p:cSld>
  <p:clrMapOvr>
    <a:masterClrMapping/>
  </p:clrMapOvr>
  <p:transition spd="slow" advClick="0" advTm="1000"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</TotalTime>
  <Words>0</Words>
  <Application>Microsoft Office PowerPoint</Application>
  <PresentationFormat>On-screen Show (4:3)</PresentationFormat>
  <Paragraphs>0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HealthTech Ireland</dc:title>
  <dc:creator>Mary O'Leary (admin)</dc:creator>
  <cp:lastModifiedBy>Mary O'Leary (admin)</cp:lastModifiedBy>
  <cp:revision>2</cp:revision>
  <dcterms:created xsi:type="dcterms:W3CDTF">2022-04-01T08:58:54Z</dcterms:created>
  <dcterms:modified xsi:type="dcterms:W3CDTF">2022-04-05T13:27:10Z</dcterms:modified>
</cp:coreProperties>
</file>